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285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71B2"/>
    <a:srgbClr val="F78F25"/>
    <a:srgbClr val="C3D9E2"/>
    <a:srgbClr val="595959"/>
    <a:srgbClr val="1C4972"/>
    <a:srgbClr val="256197"/>
    <a:srgbClr val="666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823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DBB98EE-B5F7-47AF-9363-38B852B50F3F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EEB14B7-B9E7-471C-B624-2D1DB5B1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98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46202"/>
            <a:ext cx="9144000" cy="513915"/>
          </a:xfrm>
        </p:spPr>
        <p:txBody>
          <a:bodyPr anchor="ctr">
            <a:noAutofit/>
          </a:bodyPr>
          <a:lstStyle>
            <a:lvl1pPr algn="ctr">
              <a:defRPr sz="5000">
                <a:solidFill>
                  <a:srgbClr val="F78F2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0888" y="6030852"/>
            <a:ext cx="4682224" cy="372460"/>
          </a:xfrm>
        </p:spPr>
        <p:txBody>
          <a:bodyPr anchor="ctr">
            <a:noAutofit/>
          </a:bodyPr>
          <a:lstStyle>
            <a:lvl1pPr marL="0" indent="0" algn="ctr">
              <a:buNone/>
              <a:defRPr sz="2200" b="1" i="1" u="none">
                <a:solidFill>
                  <a:srgbClr val="2C71B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82733"/>
            <a:ext cx="2057400" cy="235021"/>
          </a:xfrm>
        </p:spPr>
        <p:txBody>
          <a:bodyPr/>
          <a:lstStyle/>
          <a:p>
            <a:fld id="{F15424E0-CBEC-451B-9E89-2C3DBCA56C04}" type="datetime1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81126" y="6647420"/>
            <a:ext cx="3086100" cy="1703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0407" y="6647420"/>
            <a:ext cx="342150" cy="170334"/>
          </a:xfrm>
        </p:spPr>
        <p:txBody>
          <a:bodyPr/>
          <a:lstStyle/>
          <a:p>
            <a:fld id="{0E7AEF49-1CD0-40DC-858A-7FF65079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9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6383-78E2-43AB-9157-B835D7CE212E}" type="datetime1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F49-1CD0-40DC-858A-7FF65079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1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AB24-F096-45C4-A282-C24C7DDFDBD2}" type="datetime1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F49-1CD0-40DC-858A-7FF65079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3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FF30-C7BA-4DED-B7A0-8FF1AB6753DE}" type="datetime1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F49-1CD0-40DC-858A-7FF65079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2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86" y="4147457"/>
            <a:ext cx="8960304" cy="851353"/>
          </a:xfrm>
        </p:spPr>
        <p:txBody>
          <a:bodyPr anchor="ctr">
            <a:normAutofit/>
          </a:bodyPr>
          <a:lstStyle>
            <a:lvl1pPr algn="ctr">
              <a:defRPr sz="4900">
                <a:solidFill>
                  <a:srgbClr val="2C71B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257" y="5040088"/>
            <a:ext cx="4801962" cy="63137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0" b="1" i="1">
                <a:solidFill>
                  <a:srgbClr val="F78F2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3CB5-1F9C-4AC3-98FB-BE7E709ACFC6}" type="datetime1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F49-1CD0-40DC-858A-7FF65079F70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763489" y="5018314"/>
            <a:ext cx="5682343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67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4156-B920-418A-AAC2-13CE27E66997}" type="datetime1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F49-1CD0-40DC-858A-7FF65079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1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2F36-B8B9-4FA3-8527-213CBEE26B3A}" type="datetime1">
              <a:rPr lang="en-US" smtClean="0"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F49-1CD0-40DC-858A-7FF65079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6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C015-4B52-4875-9383-31709B330F91}" type="datetime1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F49-1CD0-40DC-858A-7FF65079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7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DAF4-F781-4D1F-9D3C-24ACC3545BFA}" type="datetime1">
              <a:rPr lang="en-US" smtClean="0"/>
              <a:t>8/10/2018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F49-1CD0-40DC-858A-7FF65079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6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8801-88CA-492D-BA8C-CF17FC219DB8}" type="datetime1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F49-1CD0-40DC-858A-7FF65079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9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B018-FC3B-4C11-B1F7-7EAC3C44AED0}" type="datetime1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F49-1CD0-40DC-858A-7FF65079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6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9400" y="92054"/>
            <a:ext cx="704850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A9148-61D1-410A-B5E4-C10CE5C4CD79}" type="datetime1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96193" y="6647420"/>
            <a:ext cx="346364" cy="1703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AEF49-1CD0-40DC-858A-7FF65079F7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53641"/>
          </a:xfrm>
          <a:prstGeom prst="rect">
            <a:avLst/>
          </a:prstGeom>
          <a:solidFill>
            <a:srgbClr val="2C71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7030"/>
            <a:ext cx="9144000" cy="2502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0" y="6812281"/>
            <a:ext cx="9144000" cy="45719"/>
          </a:xfrm>
          <a:prstGeom prst="rect">
            <a:avLst/>
          </a:prstGeom>
          <a:gradFill>
            <a:gsLst>
              <a:gs pos="0">
                <a:srgbClr val="2C71B2"/>
              </a:gs>
              <a:gs pos="100000">
                <a:srgbClr val="F78F2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296" y="246885"/>
            <a:ext cx="1517479" cy="42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89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2C71B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F49-1CD0-40DC-858A-7FF65079F7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135585" y="1313826"/>
            <a:ext cx="4962781" cy="3555282"/>
            <a:chOff x="1057820" y="1851381"/>
            <a:chExt cx="4708240" cy="3372931"/>
          </a:xfrm>
        </p:grpSpPr>
        <p:sp>
          <p:nvSpPr>
            <p:cNvPr id="69" name="Freeform 68"/>
            <p:cNvSpPr/>
            <p:nvPr/>
          </p:nvSpPr>
          <p:spPr>
            <a:xfrm flipV="1">
              <a:off x="1555794" y="1851381"/>
              <a:ext cx="3693274" cy="2946664"/>
            </a:xfrm>
            <a:custGeom>
              <a:avLst/>
              <a:gdLst>
                <a:gd name="connsiteX0" fmla="*/ 3327382 w 3693274"/>
                <a:gd name="connsiteY0" fmla="*/ 2946664 h 2946664"/>
                <a:gd name="connsiteX1" fmla="*/ 3377898 w 3693274"/>
                <a:gd name="connsiteY1" fmla="*/ 2879111 h 2946664"/>
                <a:gd name="connsiteX2" fmla="*/ 3693274 w 3693274"/>
                <a:gd name="connsiteY2" fmla="*/ 1846638 h 2946664"/>
                <a:gd name="connsiteX3" fmla="*/ 1846637 w 3693274"/>
                <a:gd name="connsiteY3" fmla="*/ 0 h 2946664"/>
                <a:gd name="connsiteX4" fmla="*/ 0 w 3693274"/>
                <a:gd name="connsiteY4" fmla="*/ 1846638 h 2946664"/>
                <a:gd name="connsiteX5" fmla="*/ 315377 w 3693274"/>
                <a:gd name="connsiteY5" fmla="*/ 2879111 h 2946664"/>
                <a:gd name="connsiteX6" fmla="*/ 362814 w 3693274"/>
                <a:gd name="connsiteY6" fmla="*/ 2942547 h 2946664"/>
                <a:gd name="connsiteX7" fmla="*/ 910048 w 3693274"/>
                <a:gd name="connsiteY7" fmla="*/ 2540299 h 2946664"/>
                <a:gd name="connsiteX8" fmla="*/ 865551 w 3693274"/>
                <a:gd name="connsiteY8" fmla="*/ 2480793 h 2946664"/>
                <a:gd name="connsiteX9" fmla="*/ 664538 w 3693274"/>
                <a:gd name="connsiteY9" fmla="*/ 1822724 h 2946664"/>
                <a:gd name="connsiteX10" fmla="*/ 1841533 w 3693274"/>
                <a:gd name="connsiteY10" fmla="*/ 645729 h 2946664"/>
                <a:gd name="connsiteX11" fmla="*/ 3018528 w 3693274"/>
                <a:gd name="connsiteY11" fmla="*/ 1822724 h 2946664"/>
                <a:gd name="connsiteX12" fmla="*/ 2817516 w 3693274"/>
                <a:gd name="connsiteY12" fmla="*/ 2480793 h 2946664"/>
                <a:gd name="connsiteX13" fmla="*/ 2774776 w 3693274"/>
                <a:gd name="connsiteY13" fmla="*/ 2537949 h 294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93274" h="2946664">
                  <a:moveTo>
                    <a:pt x="3327382" y="2946664"/>
                  </a:moveTo>
                  <a:lnTo>
                    <a:pt x="3377898" y="2879111"/>
                  </a:lnTo>
                  <a:cubicBezTo>
                    <a:pt x="3577010" y="2584385"/>
                    <a:pt x="3693274" y="2229089"/>
                    <a:pt x="3693274" y="1846638"/>
                  </a:cubicBezTo>
                  <a:cubicBezTo>
                    <a:pt x="3693274" y="826768"/>
                    <a:pt x="2866506" y="0"/>
                    <a:pt x="1846637" y="0"/>
                  </a:cubicBezTo>
                  <a:cubicBezTo>
                    <a:pt x="826768" y="0"/>
                    <a:pt x="0" y="826768"/>
                    <a:pt x="0" y="1846638"/>
                  </a:cubicBezTo>
                  <a:cubicBezTo>
                    <a:pt x="0" y="2229089"/>
                    <a:pt x="116265" y="2584385"/>
                    <a:pt x="315377" y="2879111"/>
                  </a:cubicBezTo>
                  <a:lnTo>
                    <a:pt x="362814" y="2942547"/>
                  </a:lnTo>
                  <a:lnTo>
                    <a:pt x="910048" y="2540299"/>
                  </a:lnTo>
                  <a:lnTo>
                    <a:pt x="865551" y="2480793"/>
                  </a:lnTo>
                  <a:cubicBezTo>
                    <a:pt x="738642" y="2292943"/>
                    <a:pt x="664538" y="2066488"/>
                    <a:pt x="664538" y="1822724"/>
                  </a:cubicBezTo>
                  <a:cubicBezTo>
                    <a:pt x="664538" y="1172688"/>
                    <a:pt x="1191497" y="645729"/>
                    <a:pt x="1841533" y="645729"/>
                  </a:cubicBezTo>
                  <a:cubicBezTo>
                    <a:pt x="2491569" y="645729"/>
                    <a:pt x="3018528" y="1172688"/>
                    <a:pt x="3018528" y="1822724"/>
                  </a:cubicBezTo>
                  <a:cubicBezTo>
                    <a:pt x="3018528" y="2066488"/>
                    <a:pt x="2944425" y="2292943"/>
                    <a:pt x="2817516" y="2480793"/>
                  </a:cubicBezTo>
                  <a:lnTo>
                    <a:pt x="2774776" y="25379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 flipV="1">
              <a:off x="1643787" y="1904072"/>
              <a:ext cx="3517288" cy="2805991"/>
              <a:chOff x="2582108" y="1691445"/>
              <a:chExt cx="4454797" cy="3553907"/>
            </a:xfrm>
          </p:grpSpPr>
          <p:sp>
            <p:nvSpPr>
              <p:cNvPr id="79" name="Freeform 78"/>
              <p:cNvSpPr/>
              <p:nvPr/>
            </p:nvSpPr>
            <p:spPr>
              <a:xfrm>
                <a:off x="3014162" y="1799749"/>
                <a:ext cx="1391744" cy="1332734"/>
              </a:xfrm>
              <a:custGeom>
                <a:avLst/>
                <a:gdLst>
                  <a:gd name="connsiteX0" fmla="*/ 1115911 w 1389286"/>
                  <a:gd name="connsiteY0" fmla="*/ 0 h 1332734"/>
                  <a:gd name="connsiteX1" fmla="*/ 1389286 w 1389286"/>
                  <a:gd name="connsiteY1" fmla="*/ 850883 h 1332734"/>
                  <a:gd name="connsiteX2" fmla="*/ 1352412 w 1389286"/>
                  <a:gd name="connsiteY2" fmla="*/ 861596 h 1332734"/>
                  <a:gd name="connsiteX3" fmla="*/ 766832 w 1389286"/>
                  <a:gd name="connsiteY3" fmla="*/ 1271275 h 1332734"/>
                  <a:gd name="connsiteX4" fmla="*/ 720875 w 1389286"/>
                  <a:gd name="connsiteY4" fmla="*/ 1332734 h 1332734"/>
                  <a:gd name="connsiteX5" fmla="*/ 0 w 1389286"/>
                  <a:gd name="connsiteY5" fmla="*/ 804681 h 1332734"/>
                  <a:gd name="connsiteX6" fmla="*/ 76577 w 1389286"/>
                  <a:gd name="connsiteY6" fmla="*/ 702277 h 1332734"/>
                  <a:gd name="connsiteX7" fmla="*/ 1055150 w 1389286"/>
                  <a:gd name="connsiteY7" fmla="*/ 17653 h 1332734"/>
                  <a:gd name="connsiteX0" fmla="*/ 1120827 w 1389286"/>
                  <a:gd name="connsiteY0" fmla="*/ 0 h 1332734"/>
                  <a:gd name="connsiteX1" fmla="*/ 1389286 w 1389286"/>
                  <a:gd name="connsiteY1" fmla="*/ 850883 h 1332734"/>
                  <a:gd name="connsiteX2" fmla="*/ 1352412 w 1389286"/>
                  <a:gd name="connsiteY2" fmla="*/ 861596 h 1332734"/>
                  <a:gd name="connsiteX3" fmla="*/ 766832 w 1389286"/>
                  <a:gd name="connsiteY3" fmla="*/ 1271275 h 1332734"/>
                  <a:gd name="connsiteX4" fmla="*/ 720875 w 1389286"/>
                  <a:gd name="connsiteY4" fmla="*/ 1332734 h 1332734"/>
                  <a:gd name="connsiteX5" fmla="*/ 0 w 1389286"/>
                  <a:gd name="connsiteY5" fmla="*/ 804681 h 1332734"/>
                  <a:gd name="connsiteX6" fmla="*/ 76577 w 1389286"/>
                  <a:gd name="connsiteY6" fmla="*/ 702277 h 1332734"/>
                  <a:gd name="connsiteX7" fmla="*/ 1055150 w 1389286"/>
                  <a:gd name="connsiteY7" fmla="*/ 17653 h 1332734"/>
                  <a:gd name="connsiteX8" fmla="*/ 1120827 w 1389286"/>
                  <a:gd name="connsiteY8" fmla="*/ 0 h 1332734"/>
                  <a:gd name="connsiteX0" fmla="*/ 1120827 w 1389286"/>
                  <a:gd name="connsiteY0" fmla="*/ 0 h 1332734"/>
                  <a:gd name="connsiteX1" fmla="*/ 1389286 w 1389286"/>
                  <a:gd name="connsiteY1" fmla="*/ 850883 h 1332734"/>
                  <a:gd name="connsiteX2" fmla="*/ 1352412 w 1389286"/>
                  <a:gd name="connsiteY2" fmla="*/ 861596 h 1332734"/>
                  <a:gd name="connsiteX3" fmla="*/ 766832 w 1389286"/>
                  <a:gd name="connsiteY3" fmla="*/ 1271275 h 1332734"/>
                  <a:gd name="connsiteX4" fmla="*/ 720875 w 1389286"/>
                  <a:gd name="connsiteY4" fmla="*/ 1332734 h 1332734"/>
                  <a:gd name="connsiteX5" fmla="*/ 0 w 1389286"/>
                  <a:gd name="connsiteY5" fmla="*/ 804681 h 1332734"/>
                  <a:gd name="connsiteX6" fmla="*/ 76577 w 1389286"/>
                  <a:gd name="connsiteY6" fmla="*/ 702277 h 1332734"/>
                  <a:gd name="connsiteX7" fmla="*/ 1055150 w 1389286"/>
                  <a:gd name="connsiteY7" fmla="*/ 17653 h 1332734"/>
                  <a:gd name="connsiteX8" fmla="*/ 1120827 w 1389286"/>
                  <a:gd name="connsiteY8" fmla="*/ 0 h 1332734"/>
                  <a:gd name="connsiteX0" fmla="*/ 1120827 w 1391744"/>
                  <a:gd name="connsiteY0" fmla="*/ 0 h 1332734"/>
                  <a:gd name="connsiteX1" fmla="*/ 1391744 w 1391744"/>
                  <a:gd name="connsiteY1" fmla="*/ 853341 h 1332734"/>
                  <a:gd name="connsiteX2" fmla="*/ 1352412 w 1391744"/>
                  <a:gd name="connsiteY2" fmla="*/ 861596 h 1332734"/>
                  <a:gd name="connsiteX3" fmla="*/ 766832 w 1391744"/>
                  <a:gd name="connsiteY3" fmla="*/ 1271275 h 1332734"/>
                  <a:gd name="connsiteX4" fmla="*/ 720875 w 1391744"/>
                  <a:gd name="connsiteY4" fmla="*/ 1332734 h 1332734"/>
                  <a:gd name="connsiteX5" fmla="*/ 0 w 1391744"/>
                  <a:gd name="connsiteY5" fmla="*/ 804681 h 1332734"/>
                  <a:gd name="connsiteX6" fmla="*/ 76577 w 1391744"/>
                  <a:gd name="connsiteY6" fmla="*/ 702277 h 1332734"/>
                  <a:gd name="connsiteX7" fmla="*/ 1055150 w 1391744"/>
                  <a:gd name="connsiteY7" fmla="*/ 17653 h 1332734"/>
                  <a:gd name="connsiteX8" fmla="*/ 1120827 w 1391744"/>
                  <a:gd name="connsiteY8" fmla="*/ 0 h 1332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1744" h="1332734">
                    <a:moveTo>
                      <a:pt x="1120827" y="0"/>
                    </a:moveTo>
                    <a:lnTo>
                      <a:pt x="1391744" y="853341"/>
                    </a:lnTo>
                    <a:lnTo>
                      <a:pt x="1352412" y="861596"/>
                    </a:lnTo>
                    <a:cubicBezTo>
                      <a:pt x="1121444" y="942948"/>
                      <a:pt x="919626" y="1086133"/>
                      <a:pt x="766832" y="1271275"/>
                    </a:cubicBezTo>
                    <a:lnTo>
                      <a:pt x="720875" y="1332734"/>
                    </a:lnTo>
                    <a:lnTo>
                      <a:pt x="0" y="804681"/>
                    </a:lnTo>
                    <a:lnTo>
                      <a:pt x="76577" y="702277"/>
                    </a:lnTo>
                    <a:cubicBezTo>
                      <a:pt x="331913" y="392882"/>
                      <a:pt x="669174" y="153603"/>
                      <a:pt x="1055150" y="17653"/>
                    </a:cubicBezTo>
                    <a:cubicBezTo>
                      <a:pt x="1075404" y="11769"/>
                      <a:pt x="1095657" y="3426"/>
                      <a:pt x="1120827" y="0"/>
                    </a:cubicBezTo>
                    <a:close/>
                  </a:path>
                </a:pathLst>
              </a:custGeom>
              <a:solidFill>
                <a:srgbClr val="2C71B2"/>
              </a:solidFill>
              <a:ln w="25400">
                <a:noFill/>
              </a:ln>
              <a:effectLst>
                <a:innerShdw blurRad="50800">
                  <a:schemeClr val="tx1">
                    <a:alpha val="3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2582473" y="3926066"/>
                <a:ext cx="1156170" cy="1314759"/>
              </a:xfrm>
              <a:custGeom>
                <a:avLst/>
                <a:gdLst>
                  <a:gd name="connsiteX0" fmla="*/ 0 w 1156170"/>
                  <a:gd name="connsiteY0" fmla="*/ 0 h 1314759"/>
                  <a:gd name="connsiteX1" fmla="*/ 894521 w 1156170"/>
                  <a:gd name="connsiteY1" fmla="*/ 0 h 1314759"/>
                  <a:gd name="connsiteX2" fmla="*/ 901039 w 1156170"/>
                  <a:gd name="connsiteY2" fmla="*/ 129071 h 1314759"/>
                  <a:gd name="connsiteX3" fmla="*/ 1099826 w 1156170"/>
                  <a:gd name="connsiteY3" fmla="*/ 704426 h 1314759"/>
                  <a:gd name="connsiteX4" fmla="*/ 1156170 w 1156170"/>
                  <a:gd name="connsiteY4" fmla="*/ 785193 h 1314759"/>
                  <a:gd name="connsiteX5" fmla="*/ 435934 w 1156170"/>
                  <a:gd name="connsiteY5" fmla="*/ 1314759 h 1314759"/>
                  <a:gd name="connsiteX6" fmla="*/ 343334 w 1156170"/>
                  <a:gd name="connsiteY6" fmla="*/ 1182017 h 1314759"/>
                  <a:gd name="connsiteX7" fmla="*/ 11136 w 1156170"/>
                  <a:gd name="connsiteY7" fmla="*/ 220531 h 1314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56170" h="1314759">
                    <a:moveTo>
                      <a:pt x="0" y="0"/>
                    </a:moveTo>
                    <a:lnTo>
                      <a:pt x="894521" y="0"/>
                    </a:lnTo>
                    <a:lnTo>
                      <a:pt x="901039" y="129071"/>
                    </a:lnTo>
                    <a:cubicBezTo>
                      <a:pt x="922369" y="339106"/>
                      <a:pt x="992465" y="534725"/>
                      <a:pt x="1099826" y="704426"/>
                    </a:cubicBezTo>
                    <a:lnTo>
                      <a:pt x="1156170" y="785193"/>
                    </a:lnTo>
                    <a:lnTo>
                      <a:pt x="435934" y="1314759"/>
                    </a:lnTo>
                    <a:lnTo>
                      <a:pt x="343334" y="1182017"/>
                    </a:lnTo>
                    <a:cubicBezTo>
                      <a:pt x="163920" y="898426"/>
                      <a:pt x="46782" y="571525"/>
                      <a:pt x="11136" y="220531"/>
                    </a:cubicBezTo>
                    <a:close/>
                  </a:path>
                </a:pathLst>
              </a:custGeom>
              <a:solidFill>
                <a:srgbClr val="2C71B2"/>
              </a:solidFill>
              <a:ln w="25400">
                <a:noFill/>
              </a:ln>
              <a:effectLst>
                <a:innerShdw blurRad="50800">
                  <a:schemeClr val="tx1">
                    <a:alpha val="3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5877682" y="3926064"/>
                <a:ext cx="1158950" cy="1319288"/>
              </a:xfrm>
              <a:custGeom>
                <a:avLst/>
                <a:gdLst>
                  <a:gd name="connsiteX0" fmla="*/ 264146 w 1158950"/>
                  <a:gd name="connsiteY0" fmla="*/ 0 h 1319288"/>
                  <a:gd name="connsiteX1" fmla="*/ 1158950 w 1158950"/>
                  <a:gd name="connsiteY1" fmla="*/ 0 h 1319288"/>
                  <a:gd name="connsiteX2" fmla="*/ 1152728 w 1158950"/>
                  <a:gd name="connsiteY2" fmla="*/ 164170 h 1319288"/>
                  <a:gd name="connsiteX3" fmla="*/ 778819 w 1158950"/>
                  <a:gd name="connsiteY3" fmla="*/ 1238153 h 1319288"/>
                  <a:gd name="connsiteX4" fmla="*/ 718146 w 1158950"/>
                  <a:gd name="connsiteY4" fmla="*/ 1319288 h 1319288"/>
                  <a:gd name="connsiteX5" fmla="*/ 0 w 1158950"/>
                  <a:gd name="connsiteY5" fmla="*/ 788246 h 1319288"/>
                  <a:gd name="connsiteX6" fmla="*/ 28008 w 1158950"/>
                  <a:gd name="connsiteY6" fmla="*/ 751256 h 1319288"/>
                  <a:gd name="connsiteX7" fmla="*/ 248706 w 1158950"/>
                  <a:gd name="connsiteY7" fmla="*/ 199912 h 1319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58950" h="1319288">
                    <a:moveTo>
                      <a:pt x="264146" y="0"/>
                    </a:moveTo>
                    <a:lnTo>
                      <a:pt x="1158950" y="0"/>
                    </a:lnTo>
                    <a:lnTo>
                      <a:pt x="1152728" y="164170"/>
                    </a:lnTo>
                    <a:cubicBezTo>
                      <a:pt x="1122603" y="560100"/>
                      <a:pt x="988965" y="927095"/>
                      <a:pt x="778819" y="1238153"/>
                    </a:cubicBezTo>
                    <a:lnTo>
                      <a:pt x="718146" y="1319288"/>
                    </a:lnTo>
                    <a:lnTo>
                      <a:pt x="0" y="788246"/>
                    </a:lnTo>
                    <a:lnTo>
                      <a:pt x="28008" y="751256"/>
                    </a:lnTo>
                    <a:cubicBezTo>
                      <a:pt x="139941" y="589789"/>
                      <a:pt x="217115" y="402399"/>
                      <a:pt x="248706" y="199912"/>
                    </a:cubicBezTo>
                    <a:close/>
                  </a:path>
                </a:pathLst>
              </a:custGeom>
              <a:solidFill>
                <a:srgbClr val="2C71B2"/>
              </a:solidFill>
              <a:ln w="25400">
                <a:noFill/>
              </a:ln>
              <a:effectLst>
                <a:innerShdw blurRad="50800">
                  <a:schemeClr val="tx1">
                    <a:alpha val="3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2582108" y="2604429"/>
                <a:ext cx="1152928" cy="1321636"/>
              </a:xfrm>
              <a:custGeom>
                <a:avLst/>
                <a:gdLst>
                  <a:gd name="connsiteX0" fmla="*/ 432053 w 1152928"/>
                  <a:gd name="connsiteY0" fmla="*/ 0 h 1321636"/>
                  <a:gd name="connsiteX1" fmla="*/ 1152928 w 1152928"/>
                  <a:gd name="connsiteY1" fmla="*/ 528053 h 1321636"/>
                  <a:gd name="connsiteX2" fmla="*/ 1122156 w 1152928"/>
                  <a:gd name="connsiteY2" fmla="*/ 569204 h 1321636"/>
                  <a:gd name="connsiteX3" fmla="*/ 894521 w 1152928"/>
                  <a:gd name="connsiteY3" fmla="*/ 1314428 h 1321636"/>
                  <a:gd name="connsiteX4" fmla="*/ 894885 w 1152928"/>
                  <a:gd name="connsiteY4" fmla="*/ 1321636 h 1321636"/>
                  <a:gd name="connsiteX5" fmla="*/ 364 w 1152928"/>
                  <a:gd name="connsiteY5" fmla="*/ 1321636 h 1321636"/>
                  <a:gd name="connsiteX6" fmla="*/ 0 w 1152928"/>
                  <a:gd name="connsiteY6" fmla="*/ 1314428 h 1321636"/>
                  <a:gd name="connsiteX7" fmla="*/ 380405 w 1152928"/>
                  <a:gd name="connsiteY7" fmla="*/ 69069 h 1321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52928" h="1321636">
                    <a:moveTo>
                      <a:pt x="432053" y="0"/>
                    </a:moveTo>
                    <a:lnTo>
                      <a:pt x="1152928" y="528053"/>
                    </a:lnTo>
                    <a:lnTo>
                      <a:pt x="1122156" y="569204"/>
                    </a:lnTo>
                    <a:cubicBezTo>
                      <a:pt x="978439" y="781932"/>
                      <a:pt x="894521" y="1038380"/>
                      <a:pt x="894521" y="1314428"/>
                    </a:cubicBezTo>
                    <a:lnTo>
                      <a:pt x="894885" y="1321636"/>
                    </a:lnTo>
                    <a:lnTo>
                      <a:pt x="364" y="1321636"/>
                    </a:lnTo>
                    <a:lnTo>
                      <a:pt x="0" y="1314428"/>
                    </a:lnTo>
                    <a:cubicBezTo>
                      <a:pt x="0" y="853119"/>
                      <a:pt x="140237" y="424564"/>
                      <a:pt x="380405" y="69069"/>
                    </a:cubicBezTo>
                    <a:close/>
                  </a:path>
                </a:pathLst>
              </a:custGeom>
              <a:solidFill>
                <a:srgbClr val="F78F25"/>
              </a:solidFill>
              <a:ln w="25400">
                <a:noFill/>
              </a:ln>
              <a:effectLst>
                <a:innerShdw blurRad="50800">
                  <a:schemeClr val="tx1">
                    <a:alpha val="3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4134935" y="1691445"/>
                <a:ext cx="1385628" cy="966737"/>
              </a:xfrm>
              <a:custGeom>
                <a:avLst/>
                <a:gdLst>
                  <a:gd name="connsiteX0" fmla="*/ 277562 w 1410282"/>
                  <a:gd name="connsiteY0" fmla="*/ 963707 h 966796"/>
                  <a:gd name="connsiteX1" fmla="*/ 269124 w 1410282"/>
                  <a:gd name="connsiteY1" fmla="*/ 966796 h 966796"/>
                  <a:gd name="connsiteX2" fmla="*/ 268940 w 1410282"/>
                  <a:gd name="connsiteY2" fmla="*/ 966212 h 966796"/>
                  <a:gd name="connsiteX3" fmla="*/ 699227 w 1410282"/>
                  <a:gd name="connsiteY3" fmla="*/ 0 h 966796"/>
                  <a:gd name="connsiteX4" fmla="*/ 1361587 w 1410282"/>
                  <a:gd name="connsiteY4" fmla="*/ 100139 h 966796"/>
                  <a:gd name="connsiteX5" fmla="*/ 1410282 w 1410282"/>
                  <a:gd name="connsiteY5" fmla="*/ 117962 h 966796"/>
                  <a:gd name="connsiteX6" fmla="*/ 1129135 w 1410282"/>
                  <a:gd name="connsiteY6" fmla="*/ 966724 h 966796"/>
                  <a:gd name="connsiteX7" fmla="*/ 1095584 w 1410282"/>
                  <a:gd name="connsiteY7" fmla="*/ 954445 h 966796"/>
                  <a:gd name="connsiteX8" fmla="*/ 699227 w 1410282"/>
                  <a:gd name="connsiteY8" fmla="*/ 894521 h 966796"/>
                  <a:gd name="connsiteX9" fmla="*/ 302870 w 1410282"/>
                  <a:gd name="connsiteY9" fmla="*/ 954445 h 966796"/>
                  <a:gd name="connsiteX10" fmla="*/ 292831 w 1410282"/>
                  <a:gd name="connsiteY10" fmla="*/ 958119 h 966796"/>
                  <a:gd name="connsiteX11" fmla="*/ 19794 w 1410282"/>
                  <a:gd name="connsiteY11" fmla="*/ 108290 h 966796"/>
                  <a:gd name="connsiteX12" fmla="*/ 117 w 1410282"/>
                  <a:gd name="connsiteY12" fmla="*/ 114007 h 966796"/>
                  <a:gd name="connsiteX13" fmla="*/ 0 w 1410282"/>
                  <a:gd name="connsiteY13" fmla="*/ 113633 h 966796"/>
                  <a:gd name="connsiteX14" fmla="*/ 36867 w 1410282"/>
                  <a:gd name="connsiteY14" fmla="*/ 100140 h 966796"/>
                  <a:gd name="connsiteX15" fmla="*/ 699227 w 1410282"/>
                  <a:gd name="connsiteY15" fmla="*/ 0 h 966796"/>
                  <a:gd name="connsiteX0" fmla="*/ 277445 w 1410165"/>
                  <a:gd name="connsiteY0" fmla="*/ 963707 h 966796"/>
                  <a:gd name="connsiteX1" fmla="*/ 269007 w 1410165"/>
                  <a:gd name="connsiteY1" fmla="*/ 966796 h 966796"/>
                  <a:gd name="connsiteX2" fmla="*/ 268823 w 1410165"/>
                  <a:gd name="connsiteY2" fmla="*/ 966212 h 966796"/>
                  <a:gd name="connsiteX3" fmla="*/ 277445 w 1410165"/>
                  <a:gd name="connsiteY3" fmla="*/ 963707 h 966796"/>
                  <a:gd name="connsiteX4" fmla="*/ 699110 w 1410165"/>
                  <a:gd name="connsiteY4" fmla="*/ 0 h 966796"/>
                  <a:gd name="connsiteX5" fmla="*/ 1361470 w 1410165"/>
                  <a:gd name="connsiteY5" fmla="*/ 100139 h 966796"/>
                  <a:gd name="connsiteX6" fmla="*/ 1410165 w 1410165"/>
                  <a:gd name="connsiteY6" fmla="*/ 117962 h 966796"/>
                  <a:gd name="connsiteX7" fmla="*/ 1129018 w 1410165"/>
                  <a:gd name="connsiteY7" fmla="*/ 966724 h 966796"/>
                  <a:gd name="connsiteX8" fmla="*/ 1095467 w 1410165"/>
                  <a:gd name="connsiteY8" fmla="*/ 954445 h 966796"/>
                  <a:gd name="connsiteX9" fmla="*/ 699110 w 1410165"/>
                  <a:gd name="connsiteY9" fmla="*/ 894521 h 966796"/>
                  <a:gd name="connsiteX10" fmla="*/ 302753 w 1410165"/>
                  <a:gd name="connsiteY10" fmla="*/ 954445 h 966796"/>
                  <a:gd name="connsiteX11" fmla="*/ 292714 w 1410165"/>
                  <a:gd name="connsiteY11" fmla="*/ 958119 h 966796"/>
                  <a:gd name="connsiteX12" fmla="*/ 19677 w 1410165"/>
                  <a:gd name="connsiteY12" fmla="*/ 108290 h 966796"/>
                  <a:gd name="connsiteX13" fmla="*/ 0 w 1410165"/>
                  <a:gd name="connsiteY13" fmla="*/ 114007 h 966796"/>
                  <a:gd name="connsiteX14" fmla="*/ 36750 w 1410165"/>
                  <a:gd name="connsiteY14" fmla="*/ 100140 h 966796"/>
                  <a:gd name="connsiteX15" fmla="*/ 699110 w 1410165"/>
                  <a:gd name="connsiteY15" fmla="*/ 0 h 966796"/>
                  <a:gd name="connsiteX0" fmla="*/ 257768 w 1390488"/>
                  <a:gd name="connsiteY0" fmla="*/ 963707 h 966796"/>
                  <a:gd name="connsiteX1" fmla="*/ 249330 w 1390488"/>
                  <a:gd name="connsiteY1" fmla="*/ 966796 h 966796"/>
                  <a:gd name="connsiteX2" fmla="*/ 249146 w 1390488"/>
                  <a:gd name="connsiteY2" fmla="*/ 966212 h 966796"/>
                  <a:gd name="connsiteX3" fmla="*/ 257768 w 1390488"/>
                  <a:gd name="connsiteY3" fmla="*/ 963707 h 966796"/>
                  <a:gd name="connsiteX4" fmla="*/ 679433 w 1390488"/>
                  <a:gd name="connsiteY4" fmla="*/ 0 h 966796"/>
                  <a:gd name="connsiteX5" fmla="*/ 1341793 w 1390488"/>
                  <a:gd name="connsiteY5" fmla="*/ 100139 h 966796"/>
                  <a:gd name="connsiteX6" fmla="*/ 1390488 w 1390488"/>
                  <a:gd name="connsiteY6" fmla="*/ 117962 h 966796"/>
                  <a:gd name="connsiteX7" fmla="*/ 1109341 w 1390488"/>
                  <a:gd name="connsiteY7" fmla="*/ 966724 h 966796"/>
                  <a:gd name="connsiteX8" fmla="*/ 1075790 w 1390488"/>
                  <a:gd name="connsiteY8" fmla="*/ 954445 h 966796"/>
                  <a:gd name="connsiteX9" fmla="*/ 679433 w 1390488"/>
                  <a:gd name="connsiteY9" fmla="*/ 894521 h 966796"/>
                  <a:gd name="connsiteX10" fmla="*/ 283076 w 1390488"/>
                  <a:gd name="connsiteY10" fmla="*/ 954445 h 966796"/>
                  <a:gd name="connsiteX11" fmla="*/ 273037 w 1390488"/>
                  <a:gd name="connsiteY11" fmla="*/ 958119 h 966796"/>
                  <a:gd name="connsiteX12" fmla="*/ 0 w 1390488"/>
                  <a:gd name="connsiteY12" fmla="*/ 108290 h 966796"/>
                  <a:gd name="connsiteX13" fmla="*/ 17073 w 1390488"/>
                  <a:gd name="connsiteY13" fmla="*/ 100140 h 966796"/>
                  <a:gd name="connsiteX14" fmla="*/ 679433 w 1390488"/>
                  <a:gd name="connsiteY14" fmla="*/ 0 h 966796"/>
                  <a:gd name="connsiteX0" fmla="*/ 240695 w 1373415"/>
                  <a:gd name="connsiteY0" fmla="*/ 963707 h 966796"/>
                  <a:gd name="connsiteX1" fmla="*/ 232257 w 1373415"/>
                  <a:gd name="connsiteY1" fmla="*/ 966796 h 966796"/>
                  <a:gd name="connsiteX2" fmla="*/ 232073 w 1373415"/>
                  <a:gd name="connsiteY2" fmla="*/ 966212 h 966796"/>
                  <a:gd name="connsiteX3" fmla="*/ 240695 w 1373415"/>
                  <a:gd name="connsiteY3" fmla="*/ 963707 h 966796"/>
                  <a:gd name="connsiteX4" fmla="*/ 662360 w 1373415"/>
                  <a:gd name="connsiteY4" fmla="*/ 0 h 966796"/>
                  <a:gd name="connsiteX5" fmla="*/ 1324720 w 1373415"/>
                  <a:gd name="connsiteY5" fmla="*/ 100139 h 966796"/>
                  <a:gd name="connsiteX6" fmla="*/ 1373415 w 1373415"/>
                  <a:gd name="connsiteY6" fmla="*/ 117962 h 966796"/>
                  <a:gd name="connsiteX7" fmla="*/ 1092268 w 1373415"/>
                  <a:gd name="connsiteY7" fmla="*/ 966724 h 966796"/>
                  <a:gd name="connsiteX8" fmla="*/ 1058717 w 1373415"/>
                  <a:gd name="connsiteY8" fmla="*/ 954445 h 966796"/>
                  <a:gd name="connsiteX9" fmla="*/ 662360 w 1373415"/>
                  <a:gd name="connsiteY9" fmla="*/ 894521 h 966796"/>
                  <a:gd name="connsiteX10" fmla="*/ 266003 w 1373415"/>
                  <a:gd name="connsiteY10" fmla="*/ 954445 h 966796"/>
                  <a:gd name="connsiteX11" fmla="*/ 255964 w 1373415"/>
                  <a:gd name="connsiteY11" fmla="*/ 958119 h 966796"/>
                  <a:gd name="connsiteX12" fmla="*/ 0 w 1373415"/>
                  <a:gd name="connsiteY12" fmla="*/ 100140 h 966796"/>
                  <a:gd name="connsiteX13" fmla="*/ 662360 w 1373415"/>
                  <a:gd name="connsiteY13" fmla="*/ 0 h 966796"/>
                  <a:gd name="connsiteX0" fmla="*/ 250527 w 1383247"/>
                  <a:gd name="connsiteY0" fmla="*/ 963720 h 966809"/>
                  <a:gd name="connsiteX1" fmla="*/ 242089 w 1383247"/>
                  <a:gd name="connsiteY1" fmla="*/ 966809 h 966809"/>
                  <a:gd name="connsiteX2" fmla="*/ 241905 w 1383247"/>
                  <a:gd name="connsiteY2" fmla="*/ 966225 h 966809"/>
                  <a:gd name="connsiteX3" fmla="*/ 250527 w 1383247"/>
                  <a:gd name="connsiteY3" fmla="*/ 963720 h 966809"/>
                  <a:gd name="connsiteX4" fmla="*/ 672192 w 1383247"/>
                  <a:gd name="connsiteY4" fmla="*/ 13 h 966809"/>
                  <a:gd name="connsiteX5" fmla="*/ 1334552 w 1383247"/>
                  <a:gd name="connsiteY5" fmla="*/ 100152 h 966809"/>
                  <a:gd name="connsiteX6" fmla="*/ 1383247 w 1383247"/>
                  <a:gd name="connsiteY6" fmla="*/ 117975 h 966809"/>
                  <a:gd name="connsiteX7" fmla="*/ 1102100 w 1383247"/>
                  <a:gd name="connsiteY7" fmla="*/ 966737 h 966809"/>
                  <a:gd name="connsiteX8" fmla="*/ 1068549 w 1383247"/>
                  <a:gd name="connsiteY8" fmla="*/ 954458 h 966809"/>
                  <a:gd name="connsiteX9" fmla="*/ 672192 w 1383247"/>
                  <a:gd name="connsiteY9" fmla="*/ 894534 h 966809"/>
                  <a:gd name="connsiteX10" fmla="*/ 275835 w 1383247"/>
                  <a:gd name="connsiteY10" fmla="*/ 954458 h 966809"/>
                  <a:gd name="connsiteX11" fmla="*/ 265796 w 1383247"/>
                  <a:gd name="connsiteY11" fmla="*/ 958132 h 966809"/>
                  <a:gd name="connsiteX12" fmla="*/ 0 w 1383247"/>
                  <a:gd name="connsiteY12" fmla="*/ 105069 h 966809"/>
                  <a:gd name="connsiteX13" fmla="*/ 672192 w 1383247"/>
                  <a:gd name="connsiteY13" fmla="*/ 13 h 966809"/>
                  <a:gd name="connsiteX0" fmla="*/ 250527 w 1383247"/>
                  <a:gd name="connsiteY0" fmla="*/ 963720 h 966809"/>
                  <a:gd name="connsiteX1" fmla="*/ 242089 w 1383247"/>
                  <a:gd name="connsiteY1" fmla="*/ 966809 h 966809"/>
                  <a:gd name="connsiteX2" fmla="*/ 250527 w 1383247"/>
                  <a:gd name="connsiteY2" fmla="*/ 963720 h 966809"/>
                  <a:gd name="connsiteX3" fmla="*/ 672192 w 1383247"/>
                  <a:gd name="connsiteY3" fmla="*/ 13 h 966809"/>
                  <a:gd name="connsiteX4" fmla="*/ 1334552 w 1383247"/>
                  <a:gd name="connsiteY4" fmla="*/ 100152 h 966809"/>
                  <a:gd name="connsiteX5" fmla="*/ 1383247 w 1383247"/>
                  <a:gd name="connsiteY5" fmla="*/ 117975 h 966809"/>
                  <a:gd name="connsiteX6" fmla="*/ 1102100 w 1383247"/>
                  <a:gd name="connsiteY6" fmla="*/ 966737 h 966809"/>
                  <a:gd name="connsiteX7" fmla="*/ 1068549 w 1383247"/>
                  <a:gd name="connsiteY7" fmla="*/ 954458 h 966809"/>
                  <a:gd name="connsiteX8" fmla="*/ 672192 w 1383247"/>
                  <a:gd name="connsiteY8" fmla="*/ 894534 h 966809"/>
                  <a:gd name="connsiteX9" fmla="*/ 275835 w 1383247"/>
                  <a:gd name="connsiteY9" fmla="*/ 954458 h 966809"/>
                  <a:gd name="connsiteX10" fmla="*/ 265796 w 1383247"/>
                  <a:gd name="connsiteY10" fmla="*/ 958132 h 966809"/>
                  <a:gd name="connsiteX11" fmla="*/ 0 w 1383247"/>
                  <a:gd name="connsiteY11" fmla="*/ 105069 h 966809"/>
                  <a:gd name="connsiteX12" fmla="*/ 672192 w 1383247"/>
                  <a:gd name="connsiteY12" fmla="*/ 13 h 966809"/>
                  <a:gd name="connsiteX0" fmla="*/ 672192 w 1383247"/>
                  <a:gd name="connsiteY0" fmla="*/ 13 h 966737"/>
                  <a:gd name="connsiteX1" fmla="*/ 1334552 w 1383247"/>
                  <a:gd name="connsiteY1" fmla="*/ 100152 h 966737"/>
                  <a:gd name="connsiteX2" fmla="*/ 1383247 w 1383247"/>
                  <a:gd name="connsiteY2" fmla="*/ 117975 h 966737"/>
                  <a:gd name="connsiteX3" fmla="*/ 1102100 w 1383247"/>
                  <a:gd name="connsiteY3" fmla="*/ 966737 h 966737"/>
                  <a:gd name="connsiteX4" fmla="*/ 1068549 w 1383247"/>
                  <a:gd name="connsiteY4" fmla="*/ 954458 h 966737"/>
                  <a:gd name="connsiteX5" fmla="*/ 672192 w 1383247"/>
                  <a:gd name="connsiteY5" fmla="*/ 894534 h 966737"/>
                  <a:gd name="connsiteX6" fmla="*/ 275835 w 1383247"/>
                  <a:gd name="connsiteY6" fmla="*/ 954458 h 966737"/>
                  <a:gd name="connsiteX7" fmla="*/ 265796 w 1383247"/>
                  <a:gd name="connsiteY7" fmla="*/ 958132 h 966737"/>
                  <a:gd name="connsiteX8" fmla="*/ 0 w 1383247"/>
                  <a:gd name="connsiteY8" fmla="*/ 105069 h 966737"/>
                  <a:gd name="connsiteX9" fmla="*/ 672192 w 1383247"/>
                  <a:gd name="connsiteY9" fmla="*/ 13 h 966737"/>
                  <a:gd name="connsiteX0" fmla="*/ 672192 w 1383247"/>
                  <a:gd name="connsiteY0" fmla="*/ 13 h 966737"/>
                  <a:gd name="connsiteX1" fmla="*/ 1334552 w 1383247"/>
                  <a:gd name="connsiteY1" fmla="*/ 100152 h 966737"/>
                  <a:gd name="connsiteX2" fmla="*/ 1383247 w 1383247"/>
                  <a:gd name="connsiteY2" fmla="*/ 117975 h 966737"/>
                  <a:gd name="connsiteX3" fmla="*/ 1102100 w 1383247"/>
                  <a:gd name="connsiteY3" fmla="*/ 966737 h 966737"/>
                  <a:gd name="connsiteX4" fmla="*/ 1068549 w 1383247"/>
                  <a:gd name="connsiteY4" fmla="*/ 954458 h 966737"/>
                  <a:gd name="connsiteX5" fmla="*/ 672192 w 1383247"/>
                  <a:gd name="connsiteY5" fmla="*/ 894534 h 966737"/>
                  <a:gd name="connsiteX6" fmla="*/ 275835 w 1383247"/>
                  <a:gd name="connsiteY6" fmla="*/ 954458 h 966737"/>
                  <a:gd name="connsiteX7" fmla="*/ 0 w 1383247"/>
                  <a:gd name="connsiteY7" fmla="*/ 105069 h 966737"/>
                  <a:gd name="connsiteX8" fmla="*/ 672192 w 1383247"/>
                  <a:gd name="connsiteY8" fmla="*/ 13 h 966737"/>
                  <a:gd name="connsiteX0" fmla="*/ 672192 w 1383247"/>
                  <a:gd name="connsiteY0" fmla="*/ 13 h 966737"/>
                  <a:gd name="connsiteX1" fmla="*/ 1334552 w 1383247"/>
                  <a:gd name="connsiteY1" fmla="*/ 100152 h 966737"/>
                  <a:gd name="connsiteX2" fmla="*/ 1383247 w 1383247"/>
                  <a:gd name="connsiteY2" fmla="*/ 117975 h 966737"/>
                  <a:gd name="connsiteX3" fmla="*/ 1102100 w 1383247"/>
                  <a:gd name="connsiteY3" fmla="*/ 966737 h 966737"/>
                  <a:gd name="connsiteX4" fmla="*/ 1068549 w 1383247"/>
                  <a:gd name="connsiteY4" fmla="*/ 954458 h 966737"/>
                  <a:gd name="connsiteX5" fmla="*/ 672192 w 1383247"/>
                  <a:gd name="connsiteY5" fmla="*/ 894534 h 966737"/>
                  <a:gd name="connsiteX6" fmla="*/ 266003 w 1383247"/>
                  <a:gd name="connsiteY6" fmla="*/ 959375 h 966737"/>
                  <a:gd name="connsiteX7" fmla="*/ 0 w 1383247"/>
                  <a:gd name="connsiteY7" fmla="*/ 105069 h 966737"/>
                  <a:gd name="connsiteX8" fmla="*/ 672192 w 1383247"/>
                  <a:gd name="connsiteY8" fmla="*/ 13 h 966737"/>
                  <a:gd name="connsiteX0" fmla="*/ 672192 w 1383247"/>
                  <a:gd name="connsiteY0" fmla="*/ 13 h 966737"/>
                  <a:gd name="connsiteX1" fmla="*/ 1334552 w 1383247"/>
                  <a:gd name="connsiteY1" fmla="*/ 100152 h 966737"/>
                  <a:gd name="connsiteX2" fmla="*/ 1383247 w 1383247"/>
                  <a:gd name="connsiteY2" fmla="*/ 117975 h 966737"/>
                  <a:gd name="connsiteX3" fmla="*/ 1102100 w 1383247"/>
                  <a:gd name="connsiteY3" fmla="*/ 966737 h 966737"/>
                  <a:gd name="connsiteX4" fmla="*/ 1068549 w 1383247"/>
                  <a:gd name="connsiteY4" fmla="*/ 954458 h 966737"/>
                  <a:gd name="connsiteX5" fmla="*/ 672192 w 1383247"/>
                  <a:gd name="connsiteY5" fmla="*/ 894534 h 966737"/>
                  <a:gd name="connsiteX6" fmla="*/ 268461 w 1383247"/>
                  <a:gd name="connsiteY6" fmla="*/ 959375 h 966737"/>
                  <a:gd name="connsiteX7" fmla="*/ 0 w 1383247"/>
                  <a:gd name="connsiteY7" fmla="*/ 105069 h 966737"/>
                  <a:gd name="connsiteX8" fmla="*/ 672192 w 1383247"/>
                  <a:gd name="connsiteY8" fmla="*/ 13 h 966737"/>
                  <a:gd name="connsiteX0" fmla="*/ 674573 w 1385628"/>
                  <a:gd name="connsiteY0" fmla="*/ 13 h 966737"/>
                  <a:gd name="connsiteX1" fmla="*/ 1336933 w 1385628"/>
                  <a:gd name="connsiteY1" fmla="*/ 100152 h 966737"/>
                  <a:gd name="connsiteX2" fmla="*/ 1385628 w 1385628"/>
                  <a:gd name="connsiteY2" fmla="*/ 117975 h 966737"/>
                  <a:gd name="connsiteX3" fmla="*/ 1104481 w 1385628"/>
                  <a:gd name="connsiteY3" fmla="*/ 966737 h 966737"/>
                  <a:gd name="connsiteX4" fmla="*/ 1070930 w 1385628"/>
                  <a:gd name="connsiteY4" fmla="*/ 954458 h 966737"/>
                  <a:gd name="connsiteX5" fmla="*/ 674573 w 1385628"/>
                  <a:gd name="connsiteY5" fmla="*/ 894534 h 966737"/>
                  <a:gd name="connsiteX6" fmla="*/ 270842 w 1385628"/>
                  <a:gd name="connsiteY6" fmla="*/ 959375 h 966737"/>
                  <a:gd name="connsiteX7" fmla="*/ 0 w 1385628"/>
                  <a:gd name="connsiteY7" fmla="*/ 105069 h 966737"/>
                  <a:gd name="connsiteX8" fmla="*/ 674573 w 1385628"/>
                  <a:gd name="connsiteY8" fmla="*/ 13 h 966737"/>
                  <a:gd name="connsiteX0" fmla="*/ 674573 w 1385628"/>
                  <a:gd name="connsiteY0" fmla="*/ 13 h 966737"/>
                  <a:gd name="connsiteX1" fmla="*/ 1336933 w 1385628"/>
                  <a:gd name="connsiteY1" fmla="*/ 100152 h 966737"/>
                  <a:gd name="connsiteX2" fmla="*/ 1385628 w 1385628"/>
                  <a:gd name="connsiteY2" fmla="*/ 117975 h 966737"/>
                  <a:gd name="connsiteX3" fmla="*/ 1104481 w 1385628"/>
                  <a:gd name="connsiteY3" fmla="*/ 966737 h 966737"/>
                  <a:gd name="connsiteX4" fmla="*/ 1070930 w 1385628"/>
                  <a:gd name="connsiteY4" fmla="*/ 954458 h 966737"/>
                  <a:gd name="connsiteX5" fmla="*/ 674573 w 1385628"/>
                  <a:gd name="connsiteY5" fmla="*/ 894534 h 966737"/>
                  <a:gd name="connsiteX6" fmla="*/ 270842 w 1385628"/>
                  <a:gd name="connsiteY6" fmla="*/ 959375 h 966737"/>
                  <a:gd name="connsiteX7" fmla="*/ 0 w 1385628"/>
                  <a:gd name="connsiteY7" fmla="*/ 105069 h 966737"/>
                  <a:gd name="connsiteX8" fmla="*/ 674573 w 1385628"/>
                  <a:gd name="connsiteY8" fmla="*/ 13 h 966737"/>
                  <a:gd name="connsiteX0" fmla="*/ 674573 w 1385628"/>
                  <a:gd name="connsiteY0" fmla="*/ 13 h 966737"/>
                  <a:gd name="connsiteX1" fmla="*/ 1336933 w 1385628"/>
                  <a:gd name="connsiteY1" fmla="*/ 100152 h 966737"/>
                  <a:gd name="connsiteX2" fmla="*/ 1385628 w 1385628"/>
                  <a:gd name="connsiteY2" fmla="*/ 117975 h 966737"/>
                  <a:gd name="connsiteX3" fmla="*/ 1104481 w 1385628"/>
                  <a:gd name="connsiteY3" fmla="*/ 966737 h 966737"/>
                  <a:gd name="connsiteX4" fmla="*/ 1070930 w 1385628"/>
                  <a:gd name="connsiteY4" fmla="*/ 954458 h 966737"/>
                  <a:gd name="connsiteX5" fmla="*/ 674573 w 1385628"/>
                  <a:gd name="connsiteY5" fmla="*/ 894534 h 966737"/>
                  <a:gd name="connsiteX6" fmla="*/ 270842 w 1385628"/>
                  <a:gd name="connsiteY6" fmla="*/ 959375 h 966737"/>
                  <a:gd name="connsiteX7" fmla="*/ 0 w 1385628"/>
                  <a:gd name="connsiteY7" fmla="*/ 105069 h 966737"/>
                  <a:gd name="connsiteX8" fmla="*/ 674573 w 1385628"/>
                  <a:gd name="connsiteY8" fmla="*/ 13 h 966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85628" h="966737">
                    <a:moveTo>
                      <a:pt x="674573" y="13"/>
                    </a:moveTo>
                    <a:cubicBezTo>
                      <a:pt x="897395" y="-806"/>
                      <a:pt x="1127694" y="35072"/>
                      <a:pt x="1336933" y="100152"/>
                    </a:cubicBezTo>
                    <a:lnTo>
                      <a:pt x="1385628" y="117975"/>
                    </a:lnTo>
                    <a:lnTo>
                      <a:pt x="1104481" y="966737"/>
                    </a:lnTo>
                    <a:lnTo>
                      <a:pt x="1070930" y="954458"/>
                    </a:lnTo>
                    <a:cubicBezTo>
                      <a:pt x="945721" y="915514"/>
                      <a:pt x="807921" y="893715"/>
                      <a:pt x="674573" y="894534"/>
                    </a:cubicBezTo>
                    <a:cubicBezTo>
                      <a:pt x="541225" y="895353"/>
                      <a:pt x="396051" y="920431"/>
                      <a:pt x="270842" y="959375"/>
                    </a:cubicBezTo>
                    <a:lnTo>
                      <a:pt x="0" y="105069"/>
                    </a:lnTo>
                    <a:cubicBezTo>
                      <a:pt x="209240" y="39988"/>
                      <a:pt x="451751" y="832"/>
                      <a:pt x="674573" y="13"/>
                    </a:cubicBezTo>
                    <a:close/>
                  </a:path>
                </a:pathLst>
              </a:custGeom>
              <a:solidFill>
                <a:srgbClr val="F78F25"/>
              </a:solidFill>
              <a:ln w="25400">
                <a:noFill/>
              </a:ln>
              <a:effectLst>
                <a:innerShdw blurRad="50800">
                  <a:schemeClr val="tx1">
                    <a:alpha val="3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5211909" y="1809421"/>
                <a:ext cx="1411596" cy="1341330"/>
              </a:xfrm>
              <a:custGeom>
                <a:avLst/>
                <a:gdLst>
                  <a:gd name="connsiteX0" fmla="*/ 308658 w 1411596"/>
                  <a:gd name="connsiteY0" fmla="*/ 0 h 1341330"/>
                  <a:gd name="connsiteX1" fmla="*/ 464606 w 1411596"/>
                  <a:gd name="connsiteY1" fmla="*/ 57078 h 1341330"/>
                  <a:gd name="connsiteX2" fmla="*/ 1349927 w 1411596"/>
                  <a:gd name="connsiteY2" fmla="*/ 734270 h 1341330"/>
                  <a:gd name="connsiteX3" fmla="*/ 1411596 w 1411596"/>
                  <a:gd name="connsiteY3" fmla="*/ 818829 h 1341330"/>
                  <a:gd name="connsiteX4" fmla="*/ 684866 w 1411596"/>
                  <a:gd name="connsiteY4" fmla="*/ 1341330 h 1341330"/>
                  <a:gd name="connsiteX5" fmla="*/ 584222 w 1411596"/>
                  <a:gd name="connsiteY5" fmla="*/ 1213240 h 1341330"/>
                  <a:gd name="connsiteX6" fmla="*/ 116418 w 1411596"/>
                  <a:gd name="connsiteY6" fmla="*/ 881303 h 1341330"/>
                  <a:gd name="connsiteX7" fmla="*/ 0 w 1411596"/>
                  <a:gd name="connsiteY7" fmla="*/ 838694 h 1341330"/>
                  <a:gd name="connsiteX8" fmla="*/ 27511 w 1411596"/>
                  <a:gd name="connsiteY8" fmla="*/ 848762 h 1341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11596" h="1341330">
                    <a:moveTo>
                      <a:pt x="308658" y="0"/>
                    </a:moveTo>
                    <a:lnTo>
                      <a:pt x="464606" y="57078"/>
                    </a:lnTo>
                    <a:cubicBezTo>
                      <a:pt x="814364" y="205014"/>
                      <a:pt x="1118472" y="439745"/>
                      <a:pt x="1349927" y="734270"/>
                    </a:cubicBezTo>
                    <a:lnTo>
                      <a:pt x="1411596" y="818829"/>
                    </a:lnTo>
                    <a:lnTo>
                      <a:pt x="684866" y="1341330"/>
                    </a:lnTo>
                    <a:lnTo>
                      <a:pt x="584222" y="1213240"/>
                    </a:lnTo>
                    <a:cubicBezTo>
                      <a:pt x="455141" y="1071219"/>
                      <a:pt x="295815" y="957181"/>
                      <a:pt x="116418" y="881303"/>
                    </a:cubicBezTo>
                    <a:lnTo>
                      <a:pt x="0" y="838694"/>
                    </a:lnTo>
                    <a:lnTo>
                      <a:pt x="27511" y="848762"/>
                    </a:lnTo>
                    <a:close/>
                  </a:path>
                </a:pathLst>
              </a:custGeom>
              <a:solidFill>
                <a:srgbClr val="2C71B2"/>
              </a:solidFill>
              <a:ln w="25400">
                <a:noFill/>
              </a:ln>
              <a:effectLst>
                <a:innerShdw blurRad="50800">
                  <a:schemeClr val="tx1">
                    <a:alpha val="3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5897338" y="2628645"/>
                <a:ext cx="1139567" cy="1297421"/>
              </a:xfrm>
              <a:custGeom>
                <a:avLst/>
                <a:gdLst>
                  <a:gd name="connsiteX0" fmla="*/ 725621 w 1139567"/>
                  <a:gd name="connsiteY0" fmla="*/ 0 h 1297421"/>
                  <a:gd name="connsiteX1" fmla="*/ 759163 w 1139567"/>
                  <a:gd name="connsiteY1" fmla="*/ 44854 h 1297421"/>
                  <a:gd name="connsiteX2" fmla="*/ 1139567 w 1139567"/>
                  <a:gd name="connsiteY2" fmla="*/ 1290213 h 1297421"/>
                  <a:gd name="connsiteX3" fmla="*/ 1139249 w 1139567"/>
                  <a:gd name="connsiteY3" fmla="*/ 1297421 h 1297421"/>
                  <a:gd name="connsiteX4" fmla="*/ 244750 w 1139567"/>
                  <a:gd name="connsiteY4" fmla="*/ 1297421 h 1297421"/>
                  <a:gd name="connsiteX5" fmla="*/ 245046 w 1139567"/>
                  <a:gd name="connsiteY5" fmla="*/ 1290213 h 1297421"/>
                  <a:gd name="connsiteX6" fmla="*/ 17412 w 1139567"/>
                  <a:gd name="connsiteY6" fmla="*/ 544989 h 1297421"/>
                  <a:gd name="connsiteX7" fmla="*/ 0 w 1139567"/>
                  <a:gd name="connsiteY7" fmla="*/ 521704 h 1297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39567" h="1297421">
                    <a:moveTo>
                      <a:pt x="725621" y="0"/>
                    </a:moveTo>
                    <a:lnTo>
                      <a:pt x="759163" y="44854"/>
                    </a:lnTo>
                    <a:cubicBezTo>
                      <a:pt x="999330" y="400349"/>
                      <a:pt x="1139567" y="828904"/>
                      <a:pt x="1139567" y="1290213"/>
                    </a:cubicBezTo>
                    <a:lnTo>
                      <a:pt x="1139249" y="1297421"/>
                    </a:lnTo>
                    <a:lnTo>
                      <a:pt x="244750" y="1297421"/>
                    </a:lnTo>
                    <a:lnTo>
                      <a:pt x="245046" y="1290213"/>
                    </a:lnTo>
                    <a:cubicBezTo>
                      <a:pt x="245046" y="1014165"/>
                      <a:pt x="161128" y="757717"/>
                      <a:pt x="17412" y="544989"/>
                    </a:cubicBezTo>
                    <a:lnTo>
                      <a:pt x="0" y="521704"/>
                    </a:lnTo>
                    <a:close/>
                  </a:path>
                </a:pathLst>
              </a:custGeom>
              <a:solidFill>
                <a:srgbClr val="F78F25"/>
              </a:solidFill>
              <a:ln w="25400">
                <a:noFill/>
              </a:ln>
              <a:effectLst>
                <a:innerShdw blurRad="50800">
                  <a:schemeClr val="tx1">
                    <a:alpha val="3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prstClr val="white"/>
                    </a:solidFill>
                    <a:cs typeface="Arial" panose="020B0604020202020204" pitchFamily="34" charset="0"/>
                  </a:rPr>
                  <a:t>       </a:t>
                </a:r>
              </a:p>
            </p:txBody>
          </p:sp>
        </p:grpSp>
        <p:pic>
          <p:nvPicPr>
            <p:cNvPr id="71" name="Picture 7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89" t="33001" r="9701" b="33820"/>
            <a:stretch/>
          </p:blipFill>
          <p:spPr>
            <a:xfrm rot="17250994" flipV="1">
              <a:off x="2051921" y="4269376"/>
              <a:ext cx="1861510" cy="36097"/>
            </a:xfrm>
            <a:prstGeom prst="rect">
              <a:avLst/>
            </a:prstGeom>
          </p:spPr>
        </p:pic>
        <p:pic>
          <p:nvPicPr>
            <p:cNvPr id="72" name="Picture 7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89" t="33001" r="9701" b="33820"/>
            <a:stretch/>
          </p:blipFill>
          <p:spPr>
            <a:xfrm rot="15084593" flipV="1">
              <a:off x="2931354" y="4275508"/>
              <a:ext cx="1861510" cy="36097"/>
            </a:xfrm>
            <a:prstGeom prst="rect">
              <a:avLst/>
            </a:prstGeom>
          </p:spPr>
        </p:pic>
        <p:pic>
          <p:nvPicPr>
            <p:cNvPr id="73" name="Picture 7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89" t="33001" r="9701" b="33820"/>
            <a:stretch/>
          </p:blipFill>
          <p:spPr>
            <a:xfrm rot="12960000" flipV="1">
              <a:off x="3606571" y="3736858"/>
              <a:ext cx="1861510" cy="36097"/>
            </a:xfrm>
            <a:prstGeom prst="rect">
              <a:avLst/>
            </a:prstGeom>
          </p:spPr>
        </p:pic>
        <p:pic>
          <p:nvPicPr>
            <p:cNvPr id="74" name="Picture 7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89" t="33001" r="9701" b="33820"/>
            <a:stretch/>
          </p:blipFill>
          <p:spPr>
            <a:xfrm rot="10800000" flipV="1">
              <a:off x="3904550" y="2920599"/>
              <a:ext cx="1861510" cy="36097"/>
            </a:xfrm>
            <a:prstGeom prst="rect">
              <a:avLst/>
            </a:prstGeom>
          </p:spPr>
        </p:pic>
        <p:pic>
          <p:nvPicPr>
            <p:cNvPr id="75" name="Picture 7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89" t="33001" r="9701" b="33820"/>
            <a:stretch/>
          </p:blipFill>
          <p:spPr>
            <a:xfrm rot="10800000" flipV="1">
              <a:off x="1057820" y="2920600"/>
              <a:ext cx="1861510" cy="36097"/>
            </a:xfrm>
            <a:prstGeom prst="rect">
              <a:avLst/>
            </a:prstGeom>
          </p:spPr>
        </p:pic>
        <p:pic>
          <p:nvPicPr>
            <p:cNvPr id="76" name="Picture 7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89" t="33001" r="9701" b="33820"/>
            <a:stretch/>
          </p:blipFill>
          <p:spPr>
            <a:xfrm rot="8634552" flipV="1">
              <a:off x="1270257" y="3810482"/>
              <a:ext cx="1861510" cy="36097"/>
            </a:xfrm>
            <a:prstGeom prst="rect">
              <a:avLst/>
            </a:prstGeom>
          </p:spPr>
        </p:pic>
        <p:pic>
          <p:nvPicPr>
            <p:cNvPr id="77" name="Picture 7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89" t="33001" r="9701" b="33820"/>
            <a:stretch/>
          </p:blipFill>
          <p:spPr>
            <a:xfrm rot="12989973" flipV="1">
              <a:off x="1376356" y="2121626"/>
              <a:ext cx="1861510" cy="36097"/>
            </a:xfrm>
            <a:prstGeom prst="rect">
              <a:avLst/>
            </a:prstGeom>
          </p:spPr>
        </p:pic>
        <p:pic>
          <p:nvPicPr>
            <p:cNvPr id="78" name="Picture 7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89" t="33001" r="9701" b="33820"/>
            <a:stretch/>
          </p:blipFill>
          <p:spPr>
            <a:xfrm rot="8610027" flipH="1" flipV="1">
              <a:off x="3558513" y="2121625"/>
              <a:ext cx="1861510" cy="36097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6629375" y="1537295"/>
            <a:ext cx="2258062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400" b="1" dirty="0">
                <a:solidFill>
                  <a:srgbClr val="2C71B2"/>
                </a:solidFill>
              </a:rPr>
              <a:t>PCI Validated Level 1 Service Provider</a:t>
            </a:r>
          </a:p>
        </p:txBody>
      </p:sp>
      <p:sp>
        <p:nvSpPr>
          <p:cNvPr id="3" name="Rectangle 2"/>
          <p:cNvSpPr/>
          <p:nvPr/>
        </p:nvSpPr>
        <p:spPr>
          <a:xfrm>
            <a:off x="6697670" y="2873929"/>
            <a:ext cx="2177723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400" b="1" dirty="0">
                <a:solidFill>
                  <a:srgbClr val="F78F25"/>
                </a:solidFill>
              </a:rPr>
              <a:t>Connectivity to all major U.S. Processors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014169" y="4081522"/>
            <a:ext cx="2709706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400" b="1" dirty="0">
                <a:solidFill>
                  <a:srgbClr val="2C71B2"/>
                </a:solidFill>
              </a:rPr>
              <a:t>Processing Credit, Debit, ACH, EBT, FSA, </a:t>
            </a:r>
            <a:r>
              <a:rPr lang="en-US" sz="1400" b="1" dirty="0" smtClean="0">
                <a:solidFill>
                  <a:srgbClr val="2C71B2"/>
                </a:solidFill>
              </a:rPr>
              <a:t>NFC</a:t>
            </a:r>
            <a:endParaRPr lang="en-US" sz="1400" b="1" dirty="0">
              <a:solidFill>
                <a:srgbClr val="2C71B2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620183" y="4739616"/>
            <a:ext cx="2109728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78F25"/>
                </a:solidFill>
              </a:rPr>
              <a:t>Processing EMV and EMV Contactless Payments</a:t>
            </a:r>
            <a:endParaRPr lang="en-US" sz="1400" dirty="0">
              <a:solidFill>
                <a:srgbClr val="BFBFBF">
                  <a:lumMod val="50000"/>
                </a:srgbClr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4108" y="3952016"/>
            <a:ext cx="3358846" cy="116955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en-US" sz="1400" b="1" dirty="0">
                <a:solidFill>
                  <a:srgbClr val="2C71B2"/>
                </a:solidFill>
              </a:rPr>
              <a:t>Staff includes teams of Developers, Network Engineers, Software Architects, &amp; Specialists in Integrations, Security, Gateway Support, &amp; Client Relations</a:t>
            </a:r>
          </a:p>
        </p:txBody>
      </p:sp>
      <p:sp>
        <p:nvSpPr>
          <p:cNvPr id="89" name="Rectangle 88"/>
          <p:cNvSpPr/>
          <p:nvPr/>
        </p:nvSpPr>
        <p:spPr>
          <a:xfrm>
            <a:off x="225349" y="1368108"/>
            <a:ext cx="2375306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en-US" sz="1400" b="1" dirty="0">
                <a:solidFill>
                  <a:srgbClr val="2C71B2"/>
                </a:solidFill>
              </a:rPr>
              <a:t>Network Operations &amp; Data Center in </a:t>
            </a:r>
            <a:endParaRPr lang="en-US" sz="1400" b="1" dirty="0" smtClean="0">
              <a:solidFill>
                <a:srgbClr val="2C71B2"/>
              </a:solidFill>
            </a:endParaRPr>
          </a:p>
          <a:p>
            <a:pPr algn="r"/>
            <a:r>
              <a:rPr lang="en-US" sz="1400" b="1" dirty="0" smtClean="0">
                <a:solidFill>
                  <a:srgbClr val="2C71B2"/>
                </a:solidFill>
              </a:rPr>
              <a:t>Orlando</a:t>
            </a:r>
            <a:r>
              <a:rPr lang="en-US" sz="1400" b="1" dirty="0">
                <a:solidFill>
                  <a:srgbClr val="2C71B2"/>
                </a:solidFill>
              </a:rPr>
              <a:t>, FL</a:t>
            </a:r>
          </a:p>
        </p:txBody>
      </p:sp>
      <p:sp>
        <p:nvSpPr>
          <p:cNvPr id="90" name="Rectangle 89"/>
          <p:cNvSpPr/>
          <p:nvPr/>
        </p:nvSpPr>
        <p:spPr>
          <a:xfrm>
            <a:off x="708477" y="2899106"/>
            <a:ext cx="1880033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en-US" sz="1400" b="1" dirty="0">
                <a:solidFill>
                  <a:srgbClr val="F78F25"/>
                </a:solidFill>
              </a:rPr>
              <a:t>Backup Data Center in Charlotte, NC</a:t>
            </a:r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133" y="6001914"/>
            <a:ext cx="1764165" cy="524947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556" y="5839407"/>
            <a:ext cx="1601216" cy="768866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56" y="5834344"/>
            <a:ext cx="1066800" cy="829734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599" y="2388010"/>
            <a:ext cx="2011494" cy="428047"/>
          </a:xfrm>
          <a:prstGeom prst="rect">
            <a:avLst/>
          </a:prstGeom>
        </p:spPr>
      </p:pic>
      <p:sp>
        <p:nvSpPr>
          <p:cNvPr id="34" name="Freeform 23"/>
          <p:cNvSpPr>
            <a:spLocks noEditPoints="1"/>
          </p:cNvSpPr>
          <p:nvPr/>
        </p:nvSpPr>
        <p:spPr bwMode="auto">
          <a:xfrm>
            <a:off x="3380302" y="3489551"/>
            <a:ext cx="654759" cy="430516"/>
          </a:xfrm>
          <a:custGeom>
            <a:avLst/>
            <a:gdLst>
              <a:gd name="T0" fmla="*/ 2480 w 6472"/>
              <a:gd name="T1" fmla="*/ 1455 h 4255"/>
              <a:gd name="T2" fmla="*/ 3053 w 6472"/>
              <a:gd name="T3" fmla="*/ 460 h 4255"/>
              <a:gd name="T4" fmla="*/ 3753 w 6472"/>
              <a:gd name="T5" fmla="*/ 715 h 4255"/>
              <a:gd name="T6" fmla="*/ 4077 w 6472"/>
              <a:gd name="T7" fmla="*/ 1765 h 4255"/>
              <a:gd name="T8" fmla="*/ 2831 w 6472"/>
              <a:gd name="T9" fmla="*/ 2517 h 4255"/>
              <a:gd name="T10" fmla="*/ 4799 w 6472"/>
              <a:gd name="T11" fmla="*/ 3558 h 4255"/>
              <a:gd name="T12" fmla="*/ 3456 w 6472"/>
              <a:gd name="T13" fmla="*/ 3715 h 4255"/>
              <a:gd name="T14" fmla="*/ 3017 w 6472"/>
              <a:gd name="T15" fmla="*/ 3712 h 4255"/>
              <a:gd name="T16" fmla="*/ 2929 w 6472"/>
              <a:gd name="T17" fmla="*/ 3441 h 4255"/>
              <a:gd name="T18" fmla="*/ 1708 w 6472"/>
              <a:gd name="T19" fmla="*/ 3884 h 4255"/>
              <a:gd name="T20" fmla="*/ 4766 w 6472"/>
              <a:gd name="T21" fmla="*/ 3884 h 4255"/>
              <a:gd name="T22" fmla="*/ 1511 w 6472"/>
              <a:gd name="T23" fmla="*/ 3255 h 4255"/>
              <a:gd name="T24" fmla="*/ 1292 w 6472"/>
              <a:gd name="T25" fmla="*/ 3273 h 4255"/>
              <a:gd name="T26" fmla="*/ 187 w 6472"/>
              <a:gd name="T27" fmla="*/ 2326 h 4255"/>
              <a:gd name="T28" fmla="*/ 819 w 6472"/>
              <a:gd name="T29" fmla="*/ 2581 h 4255"/>
              <a:gd name="T30" fmla="*/ 1223 w 6472"/>
              <a:gd name="T31" fmla="*/ 3033 h 4255"/>
              <a:gd name="T32" fmla="*/ 603 w 6472"/>
              <a:gd name="T33" fmla="*/ 992 h 4255"/>
              <a:gd name="T34" fmla="*/ 2247 w 6472"/>
              <a:gd name="T35" fmla="*/ 1703 h 4255"/>
              <a:gd name="T36" fmla="*/ 1763 w 6472"/>
              <a:gd name="T37" fmla="*/ 2584 h 4255"/>
              <a:gd name="T38" fmla="*/ 1765 w 6472"/>
              <a:gd name="T39" fmla="*/ 2581 h 4255"/>
              <a:gd name="T40" fmla="*/ 1811 w 6472"/>
              <a:gd name="T41" fmla="*/ 2093 h 4255"/>
              <a:gd name="T42" fmla="*/ 1834 w 6472"/>
              <a:gd name="T43" fmla="*/ 2110 h 4255"/>
              <a:gd name="T44" fmla="*/ 1859 w 6472"/>
              <a:gd name="T45" fmla="*/ 2125 h 4255"/>
              <a:gd name="T46" fmla="*/ 1892 w 6472"/>
              <a:gd name="T47" fmla="*/ 2142 h 4255"/>
              <a:gd name="T48" fmla="*/ 1921 w 6472"/>
              <a:gd name="T49" fmla="*/ 2155 h 4255"/>
              <a:gd name="T50" fmla="*/ 1955 w 6472"/>
              <a:gd name="T51" fmla="*/ 2169 h 4255"/>
              <a:gd name="T52" fmla="*/ 1986 w 6472"/>
              <a:gd name="T53" fmla="*/ 2180 h 4255"/>
              <a:gd name="T54" fmla="*/ 2122 w 6472"/>
              <a:gd name="T55" fmla="*/ 2222 h 4255"/>
              <a:gd name="T56" fmla="*/ 2460 w 6472"/>
              <a:gd name="T57" fmla="*/ 2365 h 4255"/>
              <a:gd name="T58" fmla="*/ 2486 w 6472"/>
              <a:gd name="T59" fmla="*/ 2388 h 4255"/>
              <a:gd name="T60" fmla="*/ 2533 w 6472"/>
              <a:gd name="T61" fmla="*/ 2445 h 4255"/>
              <a:gd name="T62" fmla="*/ 2546 w 6472"/>
              <a:gd name="T63" fmla="*/ 2468 h 4255"/>
              <a:gd name="T64" fmla="*/ 2558 w 6472"/>
              <a:gd name="T65" fmla="*/ 2492 h 4255"/>
              <a:gd name="T66" fmla="*/ 2571 w 6472"/>
              <a:gd name="T67" fmla="*/ 2526 h 4255"/>
              <a:gd name="T68" fmla="*/ 2529 w 6472"/>
              <a:gd name="T69" fmla="*/ 2549 h 4255"/>
              <a:gd name="T70" fmla="*/ 1292 w 6472"/>
              <a:gd name="T71" fmla="*/ 3273 h 4255"/>
              <a:gd name="T72" fmla="*/ 3938 w 6472"/>
              <a:gd name="T73" fmla="*/ 2546 h 4255"/>
              <a:gd name="T74" fmla="*/ 3909 w 6472"/>
              <a:gd name="T75" fmla="*/ 2504 h 4255"/>
              <a:gd name="T76" fmla="*/ 3920 w 6472"/>
              <a:gd name="T77" fmla="*/ 2480 h 4255"/>
              <a:gd name="T78" fmla="*/ 3932 w 6472"/>
              <a:gd name="T79" fmla="*/ 2456 h 4255"/>
              <a:gd name="T80" fmla="*/ 3974 w 6472"/>
              <a:gd name="T81" fmla="*/ 2400 h 4255"/>
              <a:gd name="T82" fmla="*/ 3998 w 6472"/>
              <a:gd name="T83" fmla="*/ 2376 h 4255"/>
              <a:gd name="T84" fmla="*/ 4025 w 6472"/>
              <a:gd name="T85" fmla="*/ 2355 h 4255"/>
              <a:gd name="T86" fmla="*/ 4472 w 6472"/>
              <a:gd name="T87" fmla="*/ 2185 h 4255"/>
              <a:gd name="T88" fmla="*/ 4502 w 6472"/>
              <a:gd name="T89" fmla="*/ 2175 h 4255"/>
              <a:gd name="T90" fmla="*/ 4536 w 6472"/>
              <a:gd name="T91" fmla="*/ 2161 h 4255"/>
              <a:gd name="T92" fmla="*/ 4566 w 6472"/>
              <a:gd name="T93" fmla="*/ 2149 h 4255"/>
              <a:gd name="T94" fmla="*/ 4595 w 6472"/>
              <a:gd name="T95" fmla="*/ 2135 h 4255"/>
              <a:gd name="T96" fmla="*/ 4626 w 6472"/>
              <a:gd name="T97" fmla="*/ 2117 h 4255"/>
              <a:gd name="T98" fmla="*/ 4650 w 6472"/>
              <a:gd name="T99" fmla="*/ 2102 h 4255"/>
              <a:gd name="T100" fmla="*/ 4673 w 6472"/>
              <a:gd name="T101" fmla="*/ 2082 h 4255"/>
              <a:gd name="T102" fmla="*/ 4707 w 6472"/>
              <a:gd name="T103" fmla="*/ 2581 h 4255"/>
              <a:gd name="T104" fmla="*/ 4816 w 6472"/>
              <a:gd name="T105" fmla="*/ 2097 h 4255"/>
              <a:gd name="T106" fmla="*/ 4919 w 6472"/>
              <a:gd name="T107" fmla="*/ 211 h 4255"/>
              <a:gd name="T108" fmla="*/ 5518 w 6472"/>
              <a:gd name="T109" fmla="*/ 1889 h 4255"/>
              <a:gd name="T110" fmla="*/ 5180 w 6472"/>
              <a:gd name="T111" fmla="*/ 3273 h 4255"/>
              <a:gd name="T112" fmla="*/ 5671 w 6472"/>
              <a:gd name="T113" fmla="*/ 2083 h 4255"/>
              <a:gd name="T114" fmla="*/ 6472 w 6472"/>
              <a:gd name="T115" fmla="*/ 2885 h 4255"/>
              <a:gd name="T116" fmla="*/ 5180 w 6472"/>
              <a:gd name="T117" fmla="*/ 3273 h 4255"/>
              <a:gd name="T118" fmla="*/ 3943 w 6472"/>
              <a:gd name="T119" fmla="*/ 2549 h 4255"/>
              <a:gd name="T120" fmla="*/ 5180 w 6472"/>
              <a:gd name="T121" fmla="*/ 3273 h 4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472" h="4255">
                <a:moveTo>
                  <a:pt x="2395" y="1765"/>
                </a:moveTo>
                <a:cubicBezTo>
                  <a:pt x="2328" y="1507"/>
                  <a:pt x="2391" y="1456"/>
                  <a:pt x="2452" y="1457"/>
                </a:cubicBezTo>
                <a:cubicBezTo>
                  <a:pt x="2466" y="1457"/>
                  <a:pt x="2468" y="1457"/>
                  <a:pt x="2480" y="1460"/>
                </a:cubicBezTo>
                <a:lnTo>
                  <a:pt x="2480" y="1455"/>
                </a:lnTo>
                <a:cubicBezTo>
                  <a:pt x="2480" y="1455"/>
                  <a:pt x="2300" y="853"/>
                  <a:pt x="2734" y="588"/>
                </a:cubicBezTo>
                <a:cubicBezTo>
                  <a:pt x="2734" y="588"/>
                  <a:pt x="2657" y="526"/>
                  <a:pt x="2663" y="437"/>
                </a:cubicBezTo>
                <a:lnTo>
                  <a:pt x="2663" y="437"/>
                </a:lnTo>
                <a:cubicBezTo>
                  <a:pt x="2663" y="437"/>
                  <a:pt x="2862" y="460"/>
                  <a:pt x="3053" y="460"/>
                </a:cubicBezTo>
                <a:cubicBezTo>
                  <a:pt x="3140" y="460"/>
                  <a:pt x="3225" y="456"/>
                  <a:pt x="3288" y="443"/>
                </a:cubicBezTo>
                <a:cubicBezTo>
                  <a:pt x="3314" y="437"/>
                  <a:pt x="3340" y="435"/>
                  <a:pt x="3365" y="436"/>
                </a:cubicBezTo>
                <a:cubicBezTo>
                  <a:pt x="3544" y="441"/>
                  <a:pt x="3716" y="580"/>
                  <a:pt x="3746" y="715"/>
                </a:cubicBezTo>
                <a:cubicBezTo>
                  <a:pt x="3746" y="715"/>
                  <a:pt x="3749" y="715"/>
                  <a:pt x="3753" y="715"/>
                </a:cubicBezTo>
                <a:cubicBezTo>
                  <a:pt x="3810" y="715"/>
                  <a:pt x="4166" y="742"/>
                  <a:pt x="3995" y="1457"/>
                </a:cubicBezTo>
                <a:cubicBezTo>
                  <a:pt x="3995" y="1457"/>
                  <a:pt x="3995" y="1458"/>
                  <a:pt x="3995" y="1460"/>
                </a:cubicBezTo>
                <a:cubicBezTo>
                  <a:pt x="4003" y="1458"/>
                  <a:pt x="4011" y="1457"/>
                  <a:pt x="4020" y="1457"/>
                </a:cubicBezTo>
                <a:cubicBezTo>
                  <a:pt x="4081" y="1456"/>
                  <a:pt x="4145" y="1507"/>
                  <a:pt x="4077" y="1765"/>
                </a:cubicBezTo>
                <a:cubicBezTo>
                  <a:pt x="4024" y="1971"/>
                  <a:pt x="3974" y="2024"/>
                  <a:pt x="3937" y="2024"/>
                </a:cubicBezTo>
                <a:cubicBezTo>
                  <a:pt x="3925" y="2024"/>
                  <a:pt x="3914" y="2018"/>
                  <a:pt x="3905" y="2010"/>
                </a:cubicBezTo>
                <a:cubicBezTo>
                  <a:pt x="3879" y="2172"/>
                  <a:pt x="3811" y="2370"/>
                  <a:pt x="3642" y="2510"/>
                </a:cubicBezTo>
                <a:cubicBezTo>
                  <a:pt x="3226" y="2830"/>
                  <a:pt x="2831" y="2517"/>
                  <a:pt x="2831" y="2517"/>
                </a:cubicBezTo>
                <a:cubicBezTo>
                  <a:pt x="2659" y="2377"/>
                  <a:pt x="2589" y="2178"/>
                  <a:pt x="2562" y="2015"/>
                </a:cubicBezTo>
                <a:cubicBezTo>
                  <a:pt x="2554" y="2021"/>
                  <a:pt x="2545" y="2024"/>
                  <a:pt x="2534" y="2024"/>
                </a:cubicBezTo>
                <a:cubicBezTo>
                  <a:pt x="2497" y="2023"/>
                  <a:pt x="2448" y="1969"/>
                  <a:pt x="2395" y="1765"/>
                </a:cubicBezTo>
                <a:close/>
                <a:moveTo>
                  <a:pt x="4799" y="3558"/>
                </a:moveTo>
                <a:cubicBezTo>
                  <a:pt x="4810" y="3391"/>
                  <a:pt x="4796" y="3053"/>
                  <a:pt x="4504" y="2978"/>
                </a:cubicBezTo>
                <a:cubicBezTo>
                  <a:pt x="4111" y="2878"/>
                  <a:pt x="3792" y="2654"/>
                  <a:pt x="3792" y="2654"/>
                </a:cubicBezTo>
                <a:lnTo>
                  <a:pt x="3497" y="3589"/>
                </a:lnTo>
                <a:lnTo>
                  <a:pt x="3456" y="3715"/>
                </a:lnTo>
                <a:lnTo>
                  <a:pt x="3324" y="3340"/>
                </a:lnTo>
                <a:cubicBezTo>
                  <a:pt x="3656" y="2877"/>
                  <a:pt x="3236" y="2895"/>
                  <a:pt x="3236" y="2895"/>
                </a:cubicBezTo>
                <a:cubicBezTo>
                  <a:pt x="3236" y="2895"/>
                  <a:pt x="2817" y="2877"/>
                  <a:pt x="3148" y="3340"/>
                </a:cubicBezTo>
                <a:lnTo>
                  <a:pt x="3017" y="3712"/>
                </a:lnTo>
                <a:lnTo>
                  <a:pt x="2976" y="3587"/>
                </a:lnTo>
                <a:lnTo>
                  <a:pt x="2975" y="3589"/>
                </a:lnTo>
                <a:lnTo>
                  <a:pt x="2929" y="3441"/>
                </a:lnTo>
                <a:lnTo>
                  <a:pt x="2929" y="3441"/>
                </a:lnTo>
                <a:lnTo>
                  <a:pt x="2680" y="2654"/>
                </a:lnTo>
                <a:cubicBezTo>
                  <a:pt x="2680" y="2654"/>
                  <a:pt x="2361" y="2878"/>
                  <a:pt x="1968" y="2978"/>
                </a:cubicBezTo>
                <a:cubicBezTo>
                  <a:pt x="1676" y="3053"/>
                  <a:pt x="1662" y="3390"/>
                  <a:pt x="1673" y="3557"/>
                </a:cubicBezTo>
                <a:cubicBezTo>
                  <a:pt x="1673" y="3557"/>
                  <a:pt x="1670" y="3790"/>
                  <a:pt x="1708" y="3884"/>
                </a:cubicBezTo>
                <a:cubicBezTo>
                  <a:pt x="1708" y="3884"/>
                  <a:pt x="2279" y="4255"/>
                  <a:pt x="3236" y="4255"/>
                </a:cubicBezTo>
                <a:lnTo>
                  <a:pt x="3238" y="4234"/>
                </a:lnTo>
                <a:lnTo>
                  <a:pt x="3237" y="4255"/>
                </a:lnTo>
                <a:cubicBezTo>
                  <a:pt x="4194" y="4255"/>
                  <a:pt x="4766" y="3884"/>
                  <a:pt x="4766" y="3884"/>
                </a:cubicBezTo>
                <a:cubicBezTo>
                  <a:pt x="4803" y="3790"/>
                  <a:pt x="4800" y="3557"/>
                  <a:pt x="4800" y="3557"/>
                </a:cubicBezTo>
                <a:lnTo>
                  <a:pt x="4799" y="3558"/>
                </a:lnTo>
                <a:close/>
                <a:moveTo>
                  <a:pt x="1866" y="2823"/>
                </a:moveTo>
                <a:cubicBezTo>
                  <a:pt x="1635" y="2882"/>
                  <a:pt x="1543" y="3071"/>
                  <a:pt x="1511" y="3255"/>
                </a:cubicBezTo>
                <a:cubicBezTo>
                  <a:pt x="1384" y="3269"/>
                  <a:pt x="1298" y="3273"/>
                  <a:pt x="1293" y="3273"/>
                </a:cubicBezTo>
                <a:lnTo>
                  <a:pt x="1293" y="3273"/>
                </a:lnTo>
                <a:lnTo>
                  <a:pt x="1293" y="3273"/>
                </a:lnTo>
                <a:cubicBezTo>
                  <a:pt x="1292" y="3273"/>
                  <a:pt x="1292" y="3273"/>
                  <a:pt x="1292" y="3273"/>
                </a:cubicBezTo>
                <a:lnTo>
                  <a:pt x="1292" y="3273"/>
                </a:lnTo>
                <a:cubicBezTo>
                  <a:pt x="1292" y="3273"/>
                  <a:pt x="304" y="3233"/>
                  <a:pt x="0" y="2886"/>
                </a:cubicBezTo>
                <a:lnTo>
                  <a:pt x="0" y="2591"/>
                </a:lnTo>
                <a:cubicBezTo>
                  <a:pt x="0" y="2591"/>
                  <a:pt x="10" y="2409"/>
                  <a:pt x="187" y="2326"/>
                </a:cubicBezTo>
                <a:cubicBezTo>
                  <a:pt x="365" y="2242"/>
                  <a:pt x="456" y="2225"/>
                  <a:pt x="462" y="2222"/>
                </a:cubicBezTo>
                <a:cubicBezTo>
                  <a:pt x="468" y="2219"/>
                  <a:pt x="718" y="2165"/>
                  <a:pt x="801" y="2083"/>
                </a:cubicBezTo>
                <a:lnTo>
                  <a:pt x="570" y="2618"/>
                </a:lnTo>
                <a:lnTo>
                  <a:pt x="819" y="2581"/>
                </a:lnTo>
                <a:lnTo>
                  <a:pt x="1292" y="3273"/>
                </a:lnTo>
                <a:lnTo>
                  <a:pt x="1292" y="3273"/>
                </a:lnTo>
                <a:lnTo>
                  <a:pt x="819" y="2581"/>
                </a:lnTo>
                <a:lnTo>
                  <a:pt x="1223" y="3033"/>
                </a:lnTo>
                <a:lnTo>
                  <a:pt x="954" y="2097"/>
                </a:lnTo>
                <a:lnTo>
                  <a:pt x="954" y="1889"/>
                </a:lnTo>
                <a:cubicBezTo>
                  <a:pt x="491" y="1893"/>
                  <a:pt x="354" y="1694"/>
                  <a:pt x="354" y="1694"/>
                </a:cubicBezTo>
                <a:cubicBezTo>
                  <a:pt x="354" y="1694"/>
                  <a:pt x="619" y="1690"/>
                  <a:pt x="603" y="992"/>
                </a:cubicBezTo>
                <a:cubicBezTo>
                  <a:pt x="586" y="294"/>
                  <a:pt x="908" y="178"/>
                  <a:pt x="1028" y="133"/>
                </a:cubicBezTo>
                <a:cubicBezTo>
                  <a:pt x="1377" y="0"/>
                  <a:pt x="1553" y="211"/>
                  <a:pt x="1553" y="211"/>
                </a:cubicBezTo>
                <a:cubicBezTo>
                  <a:pt x="1958" y="174"/>
                  <a:pt x="2070" y="616"/>
                  <a:pt x="2020" y="1120"/>
                </a:cubicBezTo>
                <a:cubicBezTo>
                  <a:pt x="1970" y="1624"/>
                  <a:pt x="2247" y="1703"/>
                  <a:pt x="2247" y="1703"/>
                </a:cubicBezTo>
                <a:cubicBezTo>
                  <a:pt x="2057" y="1897"/>
                  <a:pt x="1656" y="1885"/>
                  <a:pt x="1656" y="1885"/>
                </a:cubicBezTo>
                <a:lnTo>
                  <a:pt x="1656" y="2097"/>
                </a:lnTo>
                <a:lnTo>
                  <a:pt x="1369" y="3025"/>
                </a:lnTo>
                <a:lnTo>
                  <a:pt x="1763" y="2584"/>
                </a:lnTo>
                <a:lnTo>
                  <a:pt x="1765" y="2581"/>
                </a:lnTo>
                <a:lnTo>
                  <a:pt x="1765" y="2581"/>
                </a:lnTo>
                <a:lnTo>
                  <a:pt x="1765" y="2581"/>
                </a:lnTo>
                <a:lnTo>
                  <a:pt x="1765" y="2581"/>
                </a:lnTo>
                <a:lnTo>
                  <a:pt x="2014" y="2618"/>
                </a:lnTo>
                <a:lnTo>
                  <a:pt x="1799" y="2082"/>
                </a:lnTo>
                <a:cubicBezTo>
                  <a:pt x="1802" y="2084"/>
                  <a:pt x="1805" y="2087"/>
                  <a:pt x="1808" y="2090"/>
                </a:cubicBezTo>
                <a:cubicBezTo>
                  <a:pt x="1809" y="2091"/>
                  <a:pt x="1810" y="2092"/>
                  <a:pt x="1811" y="2093"/>
                </a:cubicBezTo>
                <a:cubicBezTo>
                  <a:pt x="1814" y="2095"/>
                  <a:pt x="1816" y="2097"/>
                  <a:pt x="1818" y="2098"/>
                </a:cubicBezTo>
                <a:cubicBezTo>
                  <a:pt x="1820" y="2099"/>
                  <a:pt x="1821" y="2100"/>
                  <a:pt x="1823" y="2101"/>
                </a:cubicBezTo>
                <a:cubicBezTo>
                  <a:pt x="1825" y="2103"/>
                  <a:pt x="1827" y="2105"/>
                  <a:pt x="1830" y="2107"/>
                </a:cubicBezTo>
                <a:cubicBezTo>
                  <a:pt x="1831" y="2108"/>
                  <a:pt x="1833" y="2109"/>
                  <a:pt x="1834" y="2110"/>
                </a:cubicBezTo>
                <a:cubicBezTo>
                  <a:pt x="1837" y="2111"/>
                  <a:pt x="1839" y="2113"/>
                  <a:pt x="1842" y="2115"/>
                </a:cubicBezTo>
                <a:cubicBezTo>
                  <a:pt x="1844" y="2116"/>
                  <a:pt x="1845" y="2116"/>
                  <a:pt x="1846" y="2117"/>
                </a:cubicBezTo>
                <a:cubicBezTo>
                  <a:pt x="1850" y="2120"/>
                  <a:pt x="1854" y="2122"/>
                  <a:pt x="1858" y="2124"/>
                </a:cubicBezTo>
                <a:cubicBezTo>
                  <a:pt x="1858" y="2124"/>
                  <a:pt x="1859" y="2125"/>
                  <a:pt x="1859" y="2125"/>
                </a:cubicBezTo>
                <a:cubicBezTo>
                  <a:pt x="1863" y="2127"/>
                  <a:pt x="1868" y="2130"/>
                  <a:pt x="1872" y="2132"/>
                </a:cubicBezTo>
                <a:cubicBezTo>
                  <a:pt x="1874" y="2133"/>
                  <a:pt x="1875" y="2134"/>
                  <a:pt x="1877" y="2134"/>
                </a:cubicBezTo>
                <a:cubicBezTo>
                  <a:pt x="1880" y="2136"/>
                  <a:pt x="1883" y="2138"/>
                  <a:pt x="1886" y="2139"/>
                </a:cubicBezTo>
                <a:cubicBezTo>
                  <a:pt x="1888" y="2140"/>
                  <a:pt x="1890" y="2141"/>
                  <a:pt x="1892" y="2142"/>
                </a:cubicBezTo>
                <a:cubicBezTo>
                  <a:pt x="1895" y="2143"/>
                  <a:pt x="1898" y="2145"/>
                  <a:pt x="1901" y="2146"/>
                </a:cubicBezTo>
                <a:cubicBezTo>
                  <a:pt x="1903" y="2147"/>
                  <a:pt x="1905" y="2148"/>
                  <a:pt x="1906" y="2149"/>
                </a:cubicBezTo>
                <a:cubicBezTo>
                  <a:pt x="1910" y="2150"/>
                  <a:pt x="1913" y="2152"/>
                  <a:pt x="1916" y="2153"/>
                </a:cubicBezTo>
                <a:cubicBezTo>
                  <a:pt x="1918" y="2154"/>
                  <a:pt x="1919" y="2154"/>
                  <a:pt x="1921" y="2155"/>
                </a:cubicBezTo>
                <a:cubicBezTo>
                  <a:pt x="1926" y="2157"/>
                  <a:pt x="1930" y="2159"/>
                  <a:pt x="1935" y="2161"/>
                </a:cubicBezTo>
                <a:cubicBezTo>
                  <a:pt x="1935" y="2161"/>
                  <a:pt x="1936" y="2161"/>
                  <a:pt x="1936" y="2161"/>
                </a:cubicBezTo>
                <a:cubicBezTo>
                  <a:pt x="1941" y="2163"/>
                  <a:pt x="1946" y="2165"/>
                  <a:pt x="1951" y="2167"/>
                </a:cubicBezTo>
                <a:cubicBezTo>
                  <a:pt x="1952" y="2168"/>
                  <a:pt x="1953" y="2168"/>
                  <a:pt x="1955" y="2169"/>
                </a:cubicBezTo>
                <a:cubicBezTo>
                  <a:pt x="1958" y="2170"/>
                  <a:pt x="1962" y="2172"/>
                  <a:pt x="1966" y="2173"/>
                </a:cubicBezTo>
                <a:cubicBezTo>
                  <a:pt x="1968" y="2174"/>
                  <a:pt x="1969" y="2174"/>
                  <a:pt x="1971" y="2175"/>
                </a:cubicBezTo>
                <a:cubicBezTo>
                  <a:pt x="1974" y="2176"/>
                  <a:pt x="1978" y="2177"/>
                  <a:pt x="1981" y="2179"/>
                </a:cubicBezTo>
                <a:cubicBezTo>
                  <a:pt x="1983" y="2179"/>
                  <a:pt x="1984" y="2180"/>
                  <a:pt x="1986" y="2180"/>
                </a:cubicBezTo>
                <a:cubicBezTo>
                  <a:pt x="1989" y="2182"/>
                  <a:pt x="1993" y="2183"/>
                  <a:pt x="1997" y="2184"/>
                </a:cubicBezTo>
                <a:cubicBezTo>
                  <a:pt x="1998" y="2184"/>
                  <a:pt x="1999" y="2185"/>
                  <a:pt x="2000" y="2185"/>
                </a:cubicBezTo>
                <a:cubicBezTo>
                  <a:pt x="2010" y="2189"/>
                  <a:pt x="2020" y="2192"/>
                  <a:pt x="2029" y="2195"/>
                </a:cubicBezTo>
                <a:cubicBezTo>
                  <a:pt x="2080" y="2211"/>
                  <a:pt x="2120" y="2221"/>
                  <a:pt x="2122" y="2222"/>
                </a:cubicBezTo>
                <a:cubicBezTo>
                  <a:pt x="2129" y="2225"/>
                  <a:pt x="2219" y="2242"/>
                  <a:pt x="2397" y="2326"/>
                </a:cubicBezTo>
                <a:cubicBezTo>
                  <a:pt x="2415" y="2334"/>
                  <a:pt x="2432" y="2344"/>
                  <a:pt x="2447" y="2355"/>
                </a:cubicBezTo>
                <a:cubicBezTo>
                  <a:pt x="2448" y="2355"/>
                  <a:pt x="2448" y="2356"/>
                  <a:pt x="2448" y="2356"/>
                </a:cubicBezTo>
                <a:cubicBezTo>
                  <a:pt x="2452" y="2359"/>
                  <a:pt x="2457" y="2362"/>
                  <a:pt x="2460" y="2365"/>
                </a:cubicBezTo>
                <a:cubicBezTo>
                  <a:pt x="2461" y="2366"/>
                  <a:pt x="2462" y="2366"/>
                  <a:pt x="2463" y="2367"/>
                </a:cubicBezTo>
                <a:cubicBezTo>
                  <a:pt x="2467" y="2370"/>
                  <a:pt x="2470" y="2373"/>
                  <a:pt x="2474" y="2376"/>
                </a:cubicBezTo>
                <a:cubicBezTo>
                  <a:pt x="2475" y="2377"/>
                  <a:pt x="2476" y="2377"/>
                  <a:pt x="2476" y="2378"/>
                </a:cubicBezTo>
                <a:cubicBezTo>
                  <a:pt x="2480" y="2381"/>
                  <a:pt x="2483" y="2384"/>
                  <a:pt x="2486" y="2388"/>
                </a:cubicBezTo>
                <a:cubicBezTo>
                  <a:pt x="2487" y="2388"/>
                  <a:pt x="2488" y="2389"/>
                  <a:pt x="2489" y="2390"/>
                </a:cubicBezTo>
                <a:cubicBezTo>
                  <a:pt x="2492" y="2393"/>
                  <a:pt x="2495" y="2396"/>
                  <a:pt x="2498" y="2400"/>
                </a:cubicBezTo>
                <a:cubicBezTo>
                  <a:pt x="2499" y="2400"/>
                  <a:pt x="2499" y="2401"/>
                  <a:pt x="2500" y="2401"/>
                </a:cubicBezTo>
                <a:cubicBezTo>
                  <a:pt x="2513" y="2415"/>
                  <a:pt x="2524" y="2430"/>
                  <a:pt x="2533" y="2445"/>
                </a:cubicBezTo>
                <a:cubicBezTo>
                  <a:pt x="2534" y="2446"/>
                  <a:pt x="2534" y="2447"/>
                  <a:pt x="2535" y="2448"/>
                </a:cubicBezTo>
                <a:cubicBezTo>
                  <a:pt x="2537" y="2451"/>
                  <a:pt x="2538" y="2453"/>
                  <a:pt x="2540" y="2456"/>
                </a:cubicBezTo>
                <a:cubicBezTo>
                  <a:pt x="2541" y="2458"/>
                  <a:pt x="2542" y="2460"/>
                  <a:pt x="2543" y="2461"/>
                </a:cubicBezTo>
                <a:cubicBezTo>
                  <a:pt x="2544" y="2464"/>
                  <a:pt x="2545" y="2466"/>
                  <a:pt x="2546" y="2468"/>
                </a:cubicBezTo>
                <a:cubicBezTo>
                  <a:pt x="2548" y="2470"/>
                  <a:pt x="2549" y="2472"/>
                  <a:pt x="2550" y="2474"/>
                </a:cubicBezTo>
                <a:cubicBezTo>
                  <a:pt x="2551" y="2476"/>
                  <a:pt x="2552" y="2478"/>
                  <a:pt x="2552" y="2480"/>
                </a:cubicBezTo>
                <a:cubicBezTo>
                  <a:pt x="2554" y="2483"/>
                  <a:pt x="2555" y="2485"/>
                  <a:pt x="2556" y="2488"/>
                </a:cubicBezTo>
                <a:cubicBezTo>
                  <a:pt x="2557" y="2489"/>
                  <a:pt x="2557" y="2491"/>
                  <a:pt x="2558" y="2492"/>
                </a:cubicBezTo>
                <a:cubicBezTo>
                  <a:pt x="2559" y="2495"/>
                  <a:pt x="2561" y="2498"/>
                  <a:pt x="2562" y="2501"/>
                </a:cubicBezTo>
                <a:cubicBezTo>
                  <a:pt x="2562" y="2502"/>
                  <a:pt x="2562" y="2503"/>
                  <a:pt x="2563" y="2504"/>
                </a:cubicBezTo>
                <a:cubicBezTo>
                  <a:pt x="2566" y="2512"/>
                  <a:pt x="2568" y="2519"/>
                  <a:pt x="2571" y="2526"/>
                </a:cubicBezTo>
                <a:cubicBezTo>
                  <a:pt x="2571" y="2526"/>
                  <a:pt x="2571" y="2526"/>
                  <a:pt x="2571" y="2526"/>
                </a:cubicBezTo>
                <a:cubicBezTo>
                  <a:pt x="2571" y="2527"/>
                  <a:pt x="2571" y="2527"/>
                  <a:pt x="2571" y="2527"/>
                </a:cubicBezTo>
                <a:lnTo>
                  <a:pt x="2534" y="2546"/>
                </a:lnTo>
                <a:lnTo>
                  <a:pt x="2534" y="2546"/>
                </a:lnTo>
                <a:cubicBezTo>
                  <a:pt x="2533" y="2547"/>
                  <a:pt x="2531" y="2548"/>
                  <a:pt x="2529" y="2549"/>
                </a:cubicBezTo>
                <a:cubicBezTo>
                  <a:pt x="2349" y="2646"/>
                  <a:pt x="2102" y="2763"/>
                  <a:pt x="1866" y="2823"/>
                </a:cubicBezTo>
                <a:close/>
                <a:moveTo>
                  <a:pt x="1293" y="3272"/>
                </a:moveTo>
                <a:lnTo>
                  <a:pt x="1293" y="3269"/>
                </a:lnTo>
                <a:lnTo>
                  <a:pt x="1292" y="3273"/>
                </a:lnTo>
                <a:lnTo>
                  <a:pt x="1293" y="3272"/>
                </a:lnTo>
                <a:close/>
                <a:moveTo>
                  <a:pt x="3943" y="2549"/>
                </a:moveTo>
                <a:cubicBezTo>
                  <a:pt x="3941" y="2548"/>
                  <a:pt x="3940" y="2547"/>
                  <a:pt x="3938" y="2546"/>
                </a:cubicBezTo>
                <a:lnTo>
                  <a:pt x="3938" y="2546"/>
                </a:lnTo>
                <a:lnTo>
                  <a:pt x="3901" y="2527"/>
                </a:lnTo>
                <a:cubicBezTo>
                  <a:pt x="3901" y="2527"/>
                  <a:pt x="3901" y="2527"/>
                  <a:pt x="3901" y="2526"/>
                </a:cubicBezTo>
                <a:cubicBezTo>
                  <a:pt x="3901" y="2526"/>
                  <a:pt x="3901" y="2526"/>
                  <a:pt x="3901" y="2526"/>
                </a:cubicBezTo>
                <a:cubicBezTo>
                  <a:pt x="3904" y="2519"/>
                  <a:pt x="3906" y="2512"/>
                  <a:pt x="3909" y="2504"/>
                </a:cubicBezTo>
                <a:cubicBezTo>
                  <a:pt x="3910" y="2503"/>
                  <a:pt x="3910" y="2502"/>
                  <a:pt x="3910" y="2501"/>
                </a:cubicBezTo>
                <a:cubicBezTo>
                  <a:pt x="3912" y="2498"/>
                  <a:pt x="3913" y="2495"/>
                  <a:pt x="3914" y="2492"/>
                </a:cubicBezTo>
                <a:cubicBezTo>
                  <a:pt x="3915" y="2491"/>
                  <a:pt x="3915" y="2489"/>
                  <a:pt x="3916" y="2488"/>
                </a:cubicBezTo>
                <a:cubicBezTo>
                  <a:pt x="3917" y="2485"/>
                  <a:pt x="3918" y="2483"/>
                  <a:pt x="3920" y="2480"/>
                </a:cubicBezTo>
                <a:cubicBezTo>
                  <a:pt x="3921" y="2478"/>
                  <a:pt x="3921" y="2476"/>
                  <a:pt x="3922" y="2474"/>
                </a:cubicBezTo>
                <a:cubicBezTo>
                  <a:pt x="3924" y="2472"/>
                  <a:pt x="3925" y="2470"/>
                  <a:pt x="3926" y="2468"/>
                </a:cubicBezTo>
                <a:cubicBezTo>
                  <a:pt x="3927" y="2466"/>
                  <a:pt x="3928" y="2464"/>
                  <a:pt x="3929" y="2461"/>
                </a:cubicBezTo>
                <a:cubicBezTo>
                  <a:pt x="3930" y="2460"/>
                  <a:pt x="3931" y="2458"/>
                  <a:pt x="3932" y="2456"/>
                </a:cubicBezTo>
                <a:cubicBezTo>
                  <a:pt x="3934" y="2454"/>
                  <a:pt x="3935" y="2451"/>
                  <a:pt x="3937" y="2448"/>
                </a:cubicBezTo>
                <a:cubicBezTo>
                  <a:pt x="3938" y="2447"/>
                  <a:pt x="3938" y="2446"/>
                  <a:pt x="3939" y="2445"/>
                </a:cubicBezTo>
                <a:cubicBezTo>
                  <a:pt x="3949" y="2430"/>
                  <a:pt x="3960" y="2416"/>
                  <a:pt x="3973" y="2401"/>
                </a:cubicBezTo>
                <a:cubicBezTo>
                  <a:pt x="3973" y="2401"/>
                  <a:pt x="3974" y="2400"/>
                  <a:pt x="3974" y="2400"/>
                </a:cubicBezTo>
                <a:cubicBezTo>
                  <a:pt x="3977" y="2396"/>
                  <a:pt x="3980" y="2393"/>
                  <a:pt x="3983" y="2390"/>
                </a:cubicBezTo>
                <a:cubicBezTo>
                  <a:pt x="3984" y="2389"/>
                  <a:pt x="3985" y="2388"/>
                  <a:pt x="3986" y="2388"/>
                </a:cubicBezTo>
                <a:cubicBezTo>
                  <a:pt x="3989" y="2384"/>
                  <a:pt x="3992" y="2381"/>
                  <a:pt x="3996" y="2378"/>
                </a:cubicBezTo>
                <a:cubicBezTo>
                  <a:pt x="3997" y="2378"/>
                  <a:pt x="3997" y="2377"/>
                  <a:pt x="3998" y="2376"/>
                </a:cubicBezTo>
                <a:cubicBezTo>
                  <a:pt x="4002" y="2373"/>
                  <a:pt x="4005" y="2370"/>
                  <a:pt x="4009" y="2367"/>
                </a:cubicBezTo>
                <a:cubicBezTo>
                  <a:pt x="4010" y="2366"/>
                  <a:pt x="4011" y="2366"/>
                  <a:pt x="4012" y="2365"/>
                </a:cubicBezTo>
                <a:cubicBezTo>
                  <a:pt x="4016" y="2362"/>
                  <a:pt x="4020" y="2359"/>
                  <a:pt x="4024" y="2356"/>
                </a:cubicBezTo>
                <a:cubicBezTo>
                  <a:pt x="4024" y="2356"/>
                  <a:pt x="4025" y="2355"/>
                  <a:pt x="4025" y="2355"/>
                </a:cubicBezTo>
                <a:cubicBezTo>
                  <a:pt x="4040" y="2344"/>
                  <a:pt x="4057" y="2335"/>
                  <a:pt x="4075" y="2326"/>
                </a:cubicBezTo>
                <a:cubicBezTo>
                  <a:pt x="4253" y="2242"/>
                  <a:pt x="4344" y="2225"/>
                  <a:pt x="4350" y="2222"/>
                </a:cubicBezTo>
                <a:cubicBezTo>
                  <a:pt x="4352" y="2221"/>
                  <a:pt x="4392" y="2211"/>
                  <a:pt x="4443" y="2195"/>
                </a:cubicBezTo>
                <a:cubicBezTo>
                  <a:pt x="4452" y="2192"/>
                  <a:pt x="4462" y="2189"/>
                  <a:pt x="4472" y="2185"/>
                </a:cubicBezTo>
                <a:cubicBezTo>
                  <a:pt x="4473" y="2185"/>
                  <a:pt x="4474" y="2185"/>
                  <a:pt x="4475" y="2184"/>
                </a:cubicBezTo>
                <a:cubicBezTo>
                  <a:pt x="4479" y="2183"/>
                  <a:pt x="4483" y="2182"/>
                  <a:pt x="4487" y="2180"/>
                </a:cubicBezTo>
                <a:cubicBezTo>
                  <a:pt x="4488" y="2180"/>
                  <a:pt x="4489" y="2179"/>
                  <a:pt x="4491" y="2179"/>
                </a:cubicBezTo>
                <a:cubicBezTo>
                  <a:pt x="4494" y="2177"/>
                  <a:pt x="4498" y="2176"/>
                  <a:pt x="4502" y="2175"/>
                </a:cubicBezTo>
                <a:cubicBezTo>
                  <a:pt x="4503" y="2174"/>
                  <a:pt x="4505" y="2174"/>
                  <a:pt x="4506" y="2173"/>
                </a:cubicBezTo>
                <a:cubicBezTo>
                  <a:pt x="4510" y="2172"/>
                  <a:pt x="4514" y="2170"/>
                  <a:pt x="4518" y="2169"/>
                </a:cubicBezTo>
                <a:cubicBezTo>
                  <a:pt x="4519" y="2168"/>
                  <a:pt x="4520" y="2168"/>
                  <a:pt x="4521" y="2167"/>
                </a:cubicBezTo>
                <a:cubicBezTo>
                  <a:pt x="4526" y="2165"/>
                  <a:pt x="4531" y="2163"/>
                  <a:pt x="4536" y="2161"/>
                </a:cubicBezTo>
                <a:cubicBezTo>
                  <a:pt x="4537" y="2161"/>
                  <a:pt x="4537" y="2161"/>
                  <a:pt x="4537" y="2161"/>
                </a:cubicBezTo>
                <a:cubicBezTo>
                  <a:pt x="4542" y="2159"/>
                  <a:pt x="4546" y="2157"/>
                  <a:pt x="4551" y="2155"/>
                </a:cubicBezTo>
                <a:cubicBezTo>
                  <a:pt x="4553" y="2154"/>
                  <a:pt x="4554" y="2154"/>
                  <a:pt x="4556" y="2153"/>
                </a:cubicBezTo>
                <a:cubicBezTo>
                  <a:pt x="4559" y="2152"/>
                  <a:pt x="4562" y="2150"/>
                  <a:pt x="4566" y="2149"/>
                </a:cubicBezTo>
                <a:cubicBezTo>
                  <a:pt x="4568" y="2148"/>
                  <a:pt x="4569" y="2147"/>
                  <a:pt x="4571" y="2146"/>
                </a:cubicBezTo>
                <a:cubicBezTo>
                  <a:pt x="4574" y="2145"/>
                  <a:pt x="4577" y="2143"/>
                  <a:pt x="4580" y="2142"/>
                </a:cubicBezTo>
                <a:cubicBezTo>
                  <a:pt x="4582" y="2141"/>
                  <a:pt x="4584" y="2140"/>
                  <a:pt x="4586" y="2139"/>
                </a:cubicBezTo>
                <a:cubicBezTo>
                  <a:pt x="4589" y="2138"/>
                  <a:pt x="4592" y="2136"/>
                  <a:pt x="4595" y="2135"/>
                </a:cubicBezTo>
                <a:cubicBezTo>
                  <a:pt x="4597" y="2134"/>
                  <a:pt x="4598" y="2133"/>
                  <a:pt x="4600" y="2132"/>
                </a:cubicBezTo>
                <a:cubicBezTo>
                  <a:pt x="4604" y="2130"/>
                  <a:pt x="4609" y="2127"/>
                  <a:pt x="4613" y="2125"/>
                </a:cubicBezTo>
                <a:cubicBezTo>
                  <a:pt x="4613" y="2125"/>
                  <a:pt x="4614" y="2124"/>
                  <a:pt x="4614" y="2124"/>
                </a:cubicBezTo>
                <a:cubicBezTo>
                  <a:pt x="4618" y="2122"/>
                  <a:pt x="4622" y="2120"/>
                  <a:pt x="4626" y="2117"/>
                </a:cubicBezTo>
                <a:cubicBezTo>
                  <a:pt x="4627" y="2117"/>
                  <a:pt x="4629" y="2116"/>
                  <a:pt x="4630" y="2115"/>
                </a:cubicBezTo>
                <a:cubicBezTo>
                  <a:pt x="4633" y="2113"/>
                  <a:pt x="4635" y="2111"/>
                  <a:pt x="4638" y="2110"/>
                </a:cubicBezTo>
                <a:cubicBezTo>
                  <a:pt x="4640" y="2109"/>
                  <a:pt x="4641" y="2108"/>
                  <a:pt x="4642" y="2107"/>
                </a:cubicBezTo>
                <a:cubicBezTo>
                  <a:pt x="4645" y="2105"/>
                  <a:pt x="4647" y="2103"/>
                  <a:pt x="4650" y="2102"/>
                </a:cubicBezTo>
                <a:cubicBezTo>
                  <a:pt x="4651" y="2100"/>
                  <a:pt x="4652" y="2099"/>
                  <a:pt x="4654" y="2098"/>
                </a:cubicBezTo>
                <a:cubicBezTo>
                  <a:pt x="4656" y="2097"/>
                  <a:pt x="4658" y="2095"/>
                  <a:pt x="4661" y="2093"/>
                </a:cubicBezTo>
                <a:cubicBezTo>
                  <a:pt x="4662" y="2092"/>
                  <a:pt x="4663" y="2091"/>
                  <a:pt x="4664" y="2090"/>
                </a:cubicBezTo>
                <a:cubicBezTo>
                  <a:pt x="4667" y="2087"/>
                  <a:pt x="4670" y="2085"/>
                  <a:pt x="4673" y="2082"/>
                </a:cubicBezTo>
                <a:lnTo>
                  <a:pt x="4458" y="2618"/>
                </a:lnTo>
                <a:lnTo>
                  <a:pt x="4707" y="2581"/>
                </a:lnTo>
                <a:lnTo>
                  <a:pt x="4707" y="2581"/>
                </a:lnTo>
                <a:lnTo>
                  <a:pt x="4707" y="2581"/>
                </a:lnTo>
                <a:lnTo>
                  <a:pt x="4708" y="2581"/>
                </a:lnTo>
                <a:lnTo>
                  <a:pt x="4709" y="2584"/>
                </a:lnTo>
                <a:lnTo>
                  <a:pt x="5103" y="3025"/>
                </a:lnTo>
                <a:lnTo>
                  <a:pt x="4816" y="2097"/>
                </a:lnTo>
                <a:lnTo>
                  <a:pt x="4816" y="1885"/>
                </a:lnTo>
                <a:cubicBezTo>
                  <a:pt x="4816" y="1885"/>
                  <a:pt x="4415" y="1897"/>
                  <a:pt x="4225" y="1703"/>
                </a:cubicBezTo>
                <a:cubicBezTo>
                  <a:pt x="4225" y="1703"/>
                  <a:pt x="4502" y="1624"/>
                  <a:pt x="4452" y="1120"/>
                </a:cubicBezTo>
                <a:cubicBezTo>
                  <a:pt x="4402" y="616"/>
                  <a:pt x="4514" y="174"/>
                  <a:pt x="4919" y="211"/>
                </a:cubicBezTo>
                <a:cubicBezTo>
                  <a:pt x="4919" y="211"/>
                  <a:pt x="5095" y="0"/>
                  <a:pt x="5444" y="133"/>
                </a:cubicBezTo>
                <a:cubicBezTo>
                  <a:pt x="5564" y="178"/>
                  <a:pt x="5886" y="294"/>
                  <a:pt x="5870" y="992"/>
                </a:cubicBezTo>
                <a:cubicBezTo>
                  <a:pt x="5853" y="1690"/>
                  <a:pt x="6118" y="1695"/>
                  <a:pt x="6118" y="1695"/>
                </a:cubicBezTo>
                <a:cubicBezTo>
                  <a:pt x="6118" y="1695"/>
                  <a:pt x="5981" y="1893"/>
                  <a:pt x="5518" y="1889"/>
                </a:cubicBezTo>
                <a:lnTo>
                  <a:pt x="5518" y="2097"/>
                </a:lnTo>
                <a:lnTo>
                  <a:pt x="5249" y="3033"/>
                </a:lnTo>
                <a:lnTo>
                  <a:pt x="5653" y="2581"/>
                </a:lnTo>
                <a:lnTo>
                  <a:pt x="5180" y="3273"/>
                </a:lnTo>
                <a:lnTo>
                  <a:pt x="5180" y="3273"/>
                </a:lnTo>
                <a:lnTo>
                  <a:pt x="5653" y="2581"/>
                </a:lnTo>
                <a:lnTo>
                  <a:pt x="5902" y="2618"/>
                </a:lnTo>
                <a:lnTo>
                  <a:pt x="5671" y="2083"/>
                </a:lnTo>
                <a:cubicBezTo>
                  <a:pt x="5754" y="2165"/>
                  <a:pt x="6004" y="2219"/>
                  <a:pt x="6010" y="2222"/>
                </a:cubicBezTo>
                <a:cubicBezTo>
                  <a:pt x="6017" y="2225"/>
                  <a:pt x="6107" y="2242"/>
                  <a:pt x="6285" y="2326"/>
                </a:cubicBezTo>
                <a:cubicBezTo>
                  <a:pt x="6463" y="2409"/>
                  <a:pt x="6472" y="2591"/>
                  <a:pt x="6472" y="2591"/>
                </a:cubicBezTo>
                <a:lnTo>
                  <a:pt x="6472" y="2885"/>
                </a:lnTo>
                <a:cubicBezTo>
                  <a:pt x="6168" y="3233"/>
                  <a:pt x="5180" y="3273"/>
                  <a:pt x="5180" y="3273"/>
                </a:cubicBezTo>
                <a:lnTo>
                  <a:pt x="5180" y="3273"/>
                </a:lnTo>
                <a:cubicBezTo>
                  <a:pt x="5180" y="3273"/>
                  <a:pt x="5180" y="3273"/>
                  <a:pt x="5180" y="3273"/>
                </a:cubicBezTo>
                <a:lnTo>
                  <a:pt x="5180" y="3273"/>
                </a:lnTo>
                <a:lnTo>
                  <a:pt x="5180" y="3273"/>
                </a:lnTo>
                <a:cubicBezTo>
                  <a:pt x="5174" y="3273"/>
                  <a:pt x="5088" y="3269"/>
                  <a:pt x="4962" y="3255"/>
                </a:cubicBezTo>
                <a:cubicBezTo>
                  <a:pt x="4929" y="3071"/>
                  <a:pt x="4837" y="2882"/>
                  <a:pt x="4607" y="2823"/>
                </a:cubicBezTo>
                <a:cubicBezTo>
                  <a:pt x="4370" y="2763"/>
                  <a:pt x="4123" y="2646"/>
                  <a:pt x="3943" y="2549"/>
                </a:cubicBezTo>
                <a:close/>
                <a:moveTo>
                  <a:pt x="5180" y="3273"/>
                </a:moveTo>
                <a:lnTo>
                  <a:pt x="5179" y="3269"/>
                </a:lnTo>
                <a:lnTo>
                  <a:pt x="5179" y="3272"/>
                </a:lnTo>
                <a:lnTo>
                  <a:pt x="5180" y="32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Freeform 6"/>
          <p:cNvSpPr>
            <a:spLocks noEditPoints="1"/>
          </p:cNvSpPr>
          <p:nvPr/>
        </p:nvSpPr>
        <p:spPr bwMode="auto">
          <a:xfrm>
            <a:off x="5817086" y="1869322"/>
            <a:ext cx="435766" cy="435500"/>
          </a:xfrm>
          <a:custGeom>
            <a:avLst/>
            <a:gdLst>
              <a:gd name="T0" fmla="*/ 2952 w 6560"/>
              <a:gd name="T1" fmla="*/ 4589 h 6556"/>
              <a:gd name="T2" fmla="*/ 2952 w 6560"/>
              <a:gd name="T3" fmla="*/ 3672 h 6556"/>
              <a:gd name="T4" fmla="*/ 3463 w 6560"/>
              <a:gd name="T5" fmla="*/ 6 h 6556"/>
              <a:gd name="T6" fmla="*/ 4005 w 6560"/>
              <a:gd name="T7" fmla="*/ 84 h 6556"/>
              <a:gd name="T8" fmla="*/ 4526 w 6560"/>
              <a:gd name="T9" fmla="*/ 229 h 6556"/>
              <a:gd name="T10" fmla="*/ 3724 w 6560"/>
              <a:gd name="T11" fmla="*/ 692 h 6556"/>
              <a:gd name="T12" fmla="*/ 3279 w 6560"/>
              <a:gd name="T13" fmla="*/ 656 h 6556"/>
              <a:gd name="T14" fmla="*/ 2752 w 6560"/>
              <a:gd name="T15" fmla="*/ 710 h 6556"/>
              <a:gd name="T16" fmla="*/ 2262 w 6560"/>
              <a:gd name="T17" fmla="*/ 863 h 6556"/>
              <a:gd name="T18" fmla="*/ 1815 w 6560"/>
              <a:gd name="T19" fmla="*/ 1106 h 6556"/>
              <a:gd name="T20" fmla="*/ 1426 w 6560"/>
              <a:gd name="T21" fmla="*/ 1427 h 6556"/>
              <a:gd name="T22" fmla="*/ 1105 w 6560"/>
              <a:gd name="T23" fmla="*/ 1814 h 6556"/>
              <a:gd name="T24" fmla="*/ 864 w 6560"/>
              <a:gd name="T25" fmla="*/ 2260 h 6556"/>
              <a:gd name="T26" fmla="*/ 710 w 6560"/>
              <a:gd name="T27" fmla="*/ 2751 h 6556"/>
              <a:gd name="T28" fmla="*/ 656 w 6560"/>
              <a:gd name="T29" fmla="*/ 3279 h 6556"/>
              <a:gd name="T30" fmla="*/ 710 w 6560"/>
              <a:gd name="T31" fmla="*/ 3805 h 6556"/>
              <a:gd name="T32" fmla="*/ 864 w 6560"/>
              <a:gd name="T33" fmla="*/ 4296 h 6556"/>
              <a:gd name="T34" fmla="*/ 1105 w 6560"/>
              <a:gd name="T35" fmla="*/ 4742 h 6556"/>
              <a:gd name="T36" fmla="*/ 1426 w 6560"/>
              <a:gd name="T37" fmla="*/ 5131 h 6556"/>
              <a:gd name="T38" fmla="*/ 1815 w 6560"/>
              <a:gd name="T39" fmla="*/ 5452 h 6556"/>
              <a:gd name="T40" fmla="*/ 2262 w 6560"/>
              <a:gd name="T41" fmla="*/ 5693 h 6556"/>
              <a:gd name="T42" fmla="*/ 2752 w 6560"/>
              <a:gd name="T43" fmla="*/ 5846 h 6556"/>
              <a:gd name="T44" fmla="*/ 3279 w 6560"/>
              <a:gd name="T45" fmla="*/ 5900 h 6556"/>
              <a:gd name="T46" fmla="*/ 3808 w 6560"/>
              <a:gd name="T47" fmla="*/ 5846 h 6556"/>
              <a:gd name="T48" fmla="*/ 4298 w 6560"/>
              <a:gd name="T49" fmla="*/ 5693 h 6556"/>
              <a:gd name="T50" fmla="*/ 4745 w 6560"/>
              <a:gd name="T51" fmla="*/ 5452 h 6556"/>
              <a:gd name="T52" fmla="*/ 5132 w 6560"/>
              <a:gd name="T53" fmla="*/ 5131 h 6556"/>
              <a:gd name="T54" fmla="*/ 5453 w 6560"/>
              <a:gd name="T55" fmla="*/ 4742 h 6556"/>
              <a:gd name="T56" fmla="*/ 5696 w 6560"/>
              <a:gd name="T57" fmla="*/ 4296 h 6556"/>
              <a:gd name="T58" fmla="*/ 5850 w 6560"/>
              <a:gd name="T59" fmla="*/ 3805 h 6556"/>
              <a:gd name="T60" fmla="*/ 5904 w 6560"/>
              <a:gd name="T61" fmla="*/ 3279 h 6556"/>
              <a:gd name="T62" fmla="*/ 6536 w 6560"/>
              <a:gd name="T63" fmla="*/ 3674 h 6556"/>
              <a:gd name="T64" fmla="*/ 6414 w 6560"/>
              <a:gd name="T65" fmla="*/ 4238 h 6556"/>
              <a:gd name="T66" fmla="*/ 6201 w 6560"/>
              <a:gd name="T67" fmla="*/ 4764 h 6556"/>
              <a:gd name="T68" fmla="*/ 5902 w 6560"/>
              <a:gd name="T69" fmla="*/ 5240 h 6556"/>
              <a:gd name="T70" fmla="*/ 5529 w 6560"/>
              <a:gd name="T71" fmla="*/ 5659 h 6556"/>
              <a:gd name="T72" fmla="*/ 5090 w 6560"/>
              <a:gd name="T73" fmla="*/ 6008 h 6556"/>
              <a:gd name="T74" fmla="*/ 4597 w 6560"/>
              <a:gd name="T75" fmla="*/ 6279 h 6556"/>
              <a:gd name="T76" fmla="*/ 4057 w 6560"/>
              <a:gd name="T77" fmla="*/ 6462 h 6556"/>
              <a:gd name="T78" fmla="*/ 3478 w 6560"/>
              <a:gd name="T79" fmla="*/ 6550 h 6556"/>
              <a:gd name="T80" fmla="*/ 2884 w 6560"/>
              <a:gd name="T81" fmla="*/ 6532 h 6556"/>
              <a:gd name="T82" fmla="*/ 2320 w 6560"/>
              <a:gd name="T83" fmla="*/ 6413 h 6556"/>
              <a:gd name="T84" fmla="*/ 1793 w 6560"/>
              <a:gd name="T85" fmla="*/ 6197 h 6556"/>
              <a:gd name="T86" fmla="*/ 1316 w 6560"/>
              <a:gd name="T87" fmla="*/ 5898 h 6556"/>
              <a:gd name="T88" fmla="*/ 898 w 6560"/>
              <a:gd name="T89" fmla="*/ 5525 h 6556"/>
              <a:gd name="T90" fmla="*/ 549 w 6560"/>
              <a:gd name="T91" fmla="*/ 5089 h 6556"/>
              <a:gd name="T92" fmla="*/ 277 w 6560"/>
              <a:gd name="T93" fmla="*/ 4595 h 6556"/>
              <a:gd name="T94" fmla="*/ 94 w 6560"/>
              <a:gd name="T95" fmla="*/ 4054 h 6556"/>
              <a:gd name="T96" fmla="*/ 6 w 6560"/>
              <a:gd name="T97" fmla="*/ 3476 h 6556"/>
              <a:gd name="T98" fmla="*/ 24 w 6560"/>
              <a:gd name="T99" fmla="*/ 2884 h 6556"/>
              <a:gd name="T100" fmla="*/ 144 w 6560"/>
              <a:gd name="T101" fmla="*/ 2318 h 6556"/>
              <a:gd name="T102" fmla="*/ 359 w 6560"/>
              <a:gd name="T103" fmla="*/ 1792 h 6556"/>
              <a:gd name="T104" fmla="*/ 658 w 6560"/>
              <a:gd name="T105" fmla="*/ 1316 h 6556"/>
              <a:gd name="T106" fmla="*/ 1031 w 6560"/>
              <a:gd name="T107" fmla="*/ 899 h 6556"/>
              <a:gd name="T108" fmla="*/ 1468 w 6560"/>
              <a:gd name="T109" fmla="*/ 548 h 6556"/>
              <a:gd name="T110" fmla="*/ 1963 w 6560"/>
              <a:gd name="T111" fmla="*/ 277 h 6556"/>
              <a:gd name="T112" fmla="*/ 2503 w 6560"/>
              <a:gd name="T113" fmla="*/ 94 h 6556"/>
              <a:gd name="T114" fmla="*/ 3082 w 6560"/>
              <a:gd name="T115" fmla="*/ 6 h 6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560" h="6556">
                <a:moveTo>
                  <a:pt x="5772" y="853"/>
                </a:moveTo>
                <a:lnTo>
                  <a:pt x="6231" y="1312"/>
                </a:lnTo>
                <a:lnTo>
                  <a:pt x="2952" y="4589"/>
                </a:lnTo>
                <a:lnTo>
                  <a:pt x="1476" y="3114"/>
                </a:lnTo>
                <a:lnTo>
                  <a:pt x="1935" y="2655"/>
                </a:lnTo>
                <a:lnTo>
                  <a:pt x="2952" y="3672"/>
                </a:lnTo>
                <a:lnTo>
                  <a:pt x="5772" y="853"/>
                </a:lnTo>
                <a:close/>
                <a:moveTo>
                  <a:pt x="3279" y="0"/>
                </a:moveTo>
                <a:lnTo>
                  <a:pt x="3463" y="6"/>
                </a:lnTo>
                <a:lnTo>
                  <a:pt x="3644" y="24"/>
                </a:lnTo>
                <a:lnTo>
                  <a:pt x="3826" y="50"/>
                </a:lnTo>
                <a:lnTo>
                  <a:pt x="4005" y="84"/>
                </a:lnTo>
                <a:lnTo>
                  <a:pt x="4181" y="128"/>
                </a:lnTo>
                <a:lnTo>
                  <a:pt x="4356" y="175"/>
                </a:lnTo>
                <a:lnTo>
                  <a:pt x="4526" y="229"/>
                </a:lnTo>
                <a:lnTo>
                  <a:pt x="4001" y="753"/>
                </a:lnTo>
                <a:lnTo>
                  <a:pt x="3863" y="720"/>
                </a:lnTo>
                <a:lnTo>
                  <a:pt x="3724" y="692"/>
                </a:lnTo>
                <a:lnTo>
                  <a:pt x="3580" y="672"/>
                </a:lnTo>
                <a:lnTo>
                  <a:pt x="3433" y="660"/>
                </a:lnTo>
                <a:lnTo>
                  <a:pt x="3279" y="656"/>
                </a:lnTo>
                <a:lnTo>
                  <a:pt x="3102" y="662"/>
                </a:lnTo>
                <a:lnTo>
                  <a:pt x="2926" y="680"/>
                </a:lnTo>
                <a:lnTo>
                  <a:pt x="2752" y="710"/>
                </a:lnTo>
                <a:lnTo>
                  <a:pt x="2585" y="749"/>
                </a:lnTo>
                <a:lnTo>
                  <a:pt x="2419" y="801"/>
                </a:lnTo>
                <a:lnTo>
                  <a:pt x="2262" y="863"/>
                </a:lnTo>
                <a:lnTo>
                  <a:pt x="2106" y="935"/>
                </a:lnTo>
                <a:lnTo>
                  <a:pt x="1959" y="1015"/>
                </a:lnTo>
                <a:lnTo>
                  <a:pt x="1815" y="1106"/>
                </a:lnTo>
                <a:lnTo>
                  <a:pt x="1679" y="1204"/>
                </a:lnTo>
                <a:lnTo>
                  <a:pt x="1550" y="1312"/>
                </a:lnTo>
                <a:lnTo>
                  <a:pt x="1426" y="1427"/>
                </a:lnTo>
                <a:lnTo>
                  <a:pt x="1312" y="1549"/>
                </a:lnTo>
                <a:lnTo>
                  <a:pt x="1205" y="1678"/>
                </a:lnTo>
                <a:lnTo>
                  <a:pt x="1105" y="1814"/>
                </a:lnTo>
                <a:lnTo>
                  <a:pt x="1015" y="1957"/>
                </a:lnTo>
                <a:lnTo>
                  <a:pt x="935" y="2107"/>
                </a:lnTo>
                <a:lnTo>
                  <a:pt x="864" y="2260"/>
                </a:lnTo>
                <a:lnTo>
                  <a:pt x="802" y="2420"/>
                </a:lnTo>
                <a:lnTo>
                  <a:pt x="750" y="2583"/>
                </a:lnTo>
                <a:lnTo>
                  <a:pt x="710" y="2751"/>
                </a:lnTo>
                <a:lnTo>
                  <a:pt x="680" y="2924"/>
                </a:lnTo>
                <a:lnTo>
                  <a:pt x="662" y="3100"/>
                </a:lnTo>
                <a:lnTo>
                  <a:pt x="656" y="3279"/>
                </a:lnTo>
                <a:lnTo>
                  <a:pt x="662" y="3456"/>
                </a:lnTo>
                <a:lnTo>
                  <a:pt x="680" y="3632"/>
                </a:lnTo>
                <a:lnTo>
                  <a:pt x="710" y="3805"/>
                </a:lnTo>
                <a:lnTo>
                  <a:pt x="750" y="3973"/>
                </a:lnTo>
                <a:lnTo>
                  <a:pt x="802" y="4138"/>
                </a:lnTo>
                <a:lnTo>
                  <a:pt x="864" y="4296"/>
                </a:lnTo>
                <a:lnTo>
                  <a:pt x="935" y="4451"/>
                </a:lnTo>
                <a:lnTo>
                  <a:pt x="1015" y="4599"/>
                </a:lnTo>
                <a:lnTo>
                  <a:pt x="1105" y="4742"/>
                </a:lnTo>
                <a:lnTo>
                  <a:pt x="1205" y="4878"/>
                </a:lnTo>
                <a:lnTo>
                  <a:pt x="1312" y="5007"/>
                </a:lnTo>
                <a:lnTo>
                  <a:pt x="1426" y="5131"/>
                </a:lnTo>
                <a:lnTo>
                  <a:pt x="1550" y="5244"/>
                </a:lnTo>
                <a:lnTo>
                  <a:pt x="1679" y="5352"/>
                </a:lnTo>
                <a:lnTo>
                  <a:pt x="1815" y="5452"/>
                </a:lnTo>
                <a:lnTo>
                  <a:pt x="1959" y="5541"/>
                </a:lnTo>
                <a:lnTo>
                  <a:pt x="2106" y="5621"/>
                </a:lnTo>
                <a:lnTo>
                  <a:pt x="2262" y="5693"/>
                </a:lnTo>
                <a:lnTo>
                  <a:pt x="2419" y="5755"/>
                </a:lnTo>
                <a:lnTo>
                  <a:pt x="2585" y="5807"/>
                </a:lnTo>
                <a:lnTo>
                  <a:pt x="2752" y="5846"/>
                </a:lnTo>
                <a:lnTo>
                  <a:pt x="2926" y="5876"/>
                </a:lnTo>
                <a:lnTo>
                  <a:pt x="3102" y="5894"/>
                </a:lnTo>
                <a:lnTo>
                  <a:pt x="3279" y="5900"/>
                </a:lnTo>
                <a:lnTo>
                  <a:pt x="3459" y="5894"/>
                </a:lnTo>
                <a:lnTo>
                  <a:pt x="3634" y="5876"/>
                </a:lnTo>
                <a:lnTo>
                  <a:pt x="3808" y="5846"/>
                </a:lnTo>
                <a:lnTo>
                  <a:pt x="3975" y="5807"/>
                </a:lnTo>
                <a:lnTo>
                  <a:pt x="4139" y="5755"/>
                </a:lnTo>
                <a:lnTo>
                  <a:pt x="4298" y="5693"/>
                </a:lnTo>
                <a:lnTo>
                  <a:pt x="4452" y="5621"/>
                </a:lnTo>
                <a:lnTo>
                  <a:pt x="4601" y="5541"/>
                </a:lnTo>
                <a:lnTo>
                  <a:pt x="4745" y="5452"/>
                </a:lnTo>
                <a:lnTo>
                  <a:pt x="4881" y="5352"/>
                </a:lnTo>
                <a:lnTo>
                  <a:pt x="5010" y="5244"/>
                </a:lnTo>
                <a:lnTo>
                  <a:pt x="5132" y="5131"/>
                </a:lnTo>
                <a:lnTo>
                  <a:pt x="5248" y="5007"/>
                </a:lnTo>
                <a:lnTo>
                  <a:pt x="5355" y="4878"/>
                </a:lnTo>
                <a:lnTo>
                  <a:pt x="5453" y="4742"/>
                </a:lnTo>
                <a:lnTo>
                  <a:pt x="5545" y="4599"/>
                </a:lnTo>
                <a:lnTo>
                  <a:pt x="5625" y="4451"/>
                </a:lnTo>
                <a:lnTo>
                  <a:pt x="5696" y="4296"/>
                </a:lnTo>
                <a:lnTo>
                  <a:pt x="5758" y="4138"/>
                </a:lnTo>
                <a:lnTo>
                  <a:pt x="5810" y="3973"/>
                </a:lnTo>
                <a:lnTo>
                  <a:pt x="5850" y="3805"/>
                </a:lnTo>
                <a:lnTo>
                  <a:pt x="5880" y="3632"/>
                </a:lnTo>
                <a:lnTo>
                  <a:pt x="5898" y="3456"/>
                </a:lnTo>
                <a:lnTo>
                  <a:pt x="5904" y="3279"/>
                </a:lnTo>
                <a:lnTo>
                  <a:pt x="6560" y="3279"/>
                </a:lnTo>
                <a:lnTo>
                  <a:pt x="6554" y="3476"/>
                </a:lnTo>
                <a:lnTo>
                  <a:pt x="6536" y="3674"/>
                </a:lnTo>
                <a:lnTo>
                  <a:pt x="6506" y="3865"/>
                </a:lnTo>
                <a:lnTo>
                  <a:pt x="6466" y="4054"/>
                </a:lnTo>
                <a:lnTo>
                  <a:pt x="6414" y="4238"/>
                </a:lnTo>
                <a:lnTo>
                  <a:pt x="6353" y="4419"/>
                </a:lnTo>
                <a:lnTo>
                  <a:pt x="6283" y="4595"/>
                </a:lnTo>
                <a:lnTo>
                  <a:pt x="6201" y="4764"/>
                </a:lnTo>
                <a:lnTo>
                  <a:pt x="6109" y="4929"/>
                </a:lnTo>
                <a:lnTo>
                  <a:pt x="6012" y="5089"/>
                </a:lnTo>
                <a:lnTo>
                  <a:pt x="5902" y="5240"/>
                </a:lnTo>
                <a:lnTo>
                  <a:pt x="5786" y="5388"/>
                </a:lnTo>
                <a:lnTo>
                  <a:pt x="5660" y="5525"/>
                </a:lnTo>
                <a:lnTo>
                  <a:pt x="5529" y="5659"/>
                </a:lnTo>
                <a:lnTo>
                  <a:pt x="5389" y="5783"/>
                </a:lnTo>
                <a:lnTo>
                  <a:pt x="5244" y="5898"/>
                </a:lnTo>
                <a:lnTo>
                  <a:pt x="5090" y="6008"/>
                </a:lnTo>
                <a:lnTo>
                  <a:pt x="4932" y="6108"/>
                </a:lnTo>
                <a:lnTo>
                  <a:pt x="4767" y="6197"/>
                </a:lnTo>
                <a:lnTo>
                  <a:pt x="4597" y="6279"/>
                </a:lnTo>
                <a:lnTo>
                  <a:pt x="4422" y="6351"/>
                </a:lnTo>
                <a:lnTo>
                  <a:pt x="4240" y="6413"/>
                </a:lnTo>
                <a:lnTo>
                  <a:pt x="4057" y="6462"/>
                </a:lnTo>
                <a:lnTo>
                  <a:pt x="3867" y="6502"/>
                </a:lnTo>
                <a:lnTo>
                  <a:pt x="3674" y="6532"/>
                </a:lnTo>
                <a:lnTo>
                  <a:pt x="3478" y="6550"/>
                </a:lnTo>
                <a:lnTo>
                  <a:pt x="3279" y="6556"/>
                </a:lnTo>
                <a:lnTo>
                  <a:pt x="3082" y="6550"/>
                </a:lnTo>
                <a:lnTo>
                  <a:pt x="2884" y="6532"/>
                </a:lnTo>
                <a:lnTo>
                  <a:pt x="2693" y="6502"/>
                </a:lnTo>
                <a:lnTo>
                  <a:pt x="2503" y="6462"/>
                </a:lnTo>
                <a:lnTo>
                  <a:pt x="2320" y="6413"/>
                </a:lnTo>
                <a:lnTo>
                  <a:pt x="2138" y="6351"/>
                </a:lnTo>
                <a:lnTo>
                  <a:pt x="1963" y="6279"/>
                </a:lnTo>
                <a:lnTo>
                  <a:pt x="1793" y="6197"/>
                </a:lnTo>
                <a:lnTo>
                  <a:pt x="1628" y="6108"/>
                </a:lnTo>
                <a:lnTo>
                  <a:pt x="1468" y="6008"/>
                </a:lnTo>
                <a:lnTo>
                  <a:pt x="1316" y="5898"/>
                </a:lnTo>
                <a:lnTo>
                  <a:pt x="1169" y="5783"/>
                </a:lnTo>
                <a:lnTo>
                  <a:pt x="1031" y="5659"/>
                </a:lnTo>
                <a:lnTo>
                  <a:pt x="898" y="5525"/>
                </a:lnTo>
                <a:lnTo>
                  <a:pt x="774" y="5388"/>
                </a:lnTo>
                <a:lnTo>
                  <a:pt x="658" y="5240"/>
                </a:lnTo>
                <a:lnTo>
                  <a:pt x="549" y="5089"/>
                </a:lnTo>
                <a:lnTo>
                  <a:pt x="449" y="4929"/>
                </a:lnTo>
                <a:lnTo>
                  <a:pt x="359" y="4764"/>
                </a:lnTo>
                <a:lnTo>
                  <a:pt x="277" y="4595"/>
                </a:lnTo>
                <a:lnTo>
                  <a:pt x="205" y="4419"/>
                </a:lnTo>
                <a:lnTo>
                  <a:pt x="144" y="4238"/>
                </a:lnTo>
                <a:lnTo>
                  <a:pt x="94" y="4054"/>
                </a:lnTo>
                <a:lnTo>
                  <a:pt x="54" y="3865"/>
                </a:lnTo>
                <a:lnTo>
                  <a:pt x="24" y="3674"/>
                </a:lnTo>
                <a:lnTo>
                  <a:pt x="6" y="3476"/>
                </a:lnTo>
                <a:lnTo>
                  <a:pt x="0" y="3279"/>
                </a:lnTo>
                <a:lnTo>
                  <a:pt x="6" y="3080"/>
                </a:lnTo>
                <a:lnTo>
                  <a:pt x="24" y="2884"/>
                </a:lnTo>
                <a:lnTo>
                  <a:pt x="54" y="2691"/>
                </a:lnTo>
                <a:lnTo>
                  <a:pt x="94" y="2502"/>
                </a:lnTo>
                <a:lnTo>
                  <a:pt x="144" y="2318"/>
                </a:lnTo>
                <a:lnTo>
                  <a:pt x="205" y="2137"/>
                </a:lnTo>
                <a:lnTo>
                  <a:pt x="277" y="1961"/>
                </a:lnTo>
                <a:lnTo>
                  <a:pt x="359" y="1792"/>
                </a:lnTo>
                <a:lnTo>
                  <a:pt x="449" y="1627"/>
                </a:lnTo>
                <a:lnTo>
                  <a:pt x="549" y="1469"/>
                </a:lnTo>
                <a:lnTo>
                  <a:pt x="658" y="1316"/>
                </a:lnTo>
                <a:lnTo>
                  <a:pt x="774" y="1170"/>
                </a:lnTo>
                <a:lnTo>
                  <a:pt x="898" y="1031"/>
                </a:lnTo>
                <a:lnTo>
                  <a:pt x="1031" y="899"/>
                </a:lnTo>
                <a:lnTo>
                  <a:pt x="1169" y="773"/>
                </a:lnTo>
                <a:lnTo>
                  <a:pt x="1316" y="658"/>
                </a:lnTo>
                <a:lnTo>
                  <a:pt x="1468" y="548"/>
                </a:lnTo>
                <a:lnTo>
                  <a:pt x="1628" y="450"/>
                </a:lnTo>
                <a:lnTo>
                  <a:pt x="1793" y="359"/>
                </a:lnTo>
                <a:lnTo>
                  <a:pt x="1963" y="277"/>
                </a:lnTo>
                <a:lnTo>
                  <a:pt x="2138" y="207"/>
                </a:lnTo>
                <a:lnTo>
                  <a:pt x="2320" y="145"/>
                </a:lnTo>
                <a:lnTo>
                  <a:pt x="2503" y="94"/>
                </a:lnTo>
                <a:lnTo>
                  <a:pt x="2693" y="54"/>
                </a:lnTo>
                <a:lnTo>
                  <a:pt x="2884" y="24"/>
                </a:lnTo>
                <a:lnTo>
                  <a:pt x="3082" y="6"/>
                </a:lnTo>
                <a:lnTo>
                  <a:pt x="3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37" name="Group 9"/>
          <p:cNvGrpSpPr>
            <a:grpSpLocks noChangeAspect="1"/>
          </p:cNvGrpSpPr>
          <p:nvPr/>
        </p:nvGrpSpPr>
        <p:grpSpPr bwMode="auto">
          <a:xfrm>
            <a:off x="5726647" y="2637377"/>
            <a:ext cx="559809" cy="538127"/>
            <a:chOff x="2655" y="365"/>
            <a:chExt cx="3279" cy="3152"/>
          </a:xfrm>
          <a:solidFill>
            <a:schemeClr val="bg1"/>
          </a:solidFill>
        </p:grpSpPr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3126" y="787"/>
              <a:ext cx="754" cy="735"/>
            </a:xfrm>
            <a:custGeom>
              <a:avLst/>
              <a:gdLst>
                <a:gd name="T0" fmla="*/ 593 w 1508"/>
                <a:gd name="T1" fmla="*/ 0 h 1471"/>
                <a:gd name="T2" fmla="*/ 672 w 1508"/>
                <a:gd name="T3" fmla="*/ 6 h 1471"/>
                <a:gd name="T4" fmla="*/ 750 w 1508"/>
                <a:gd name="T5" fmla="*/ 22 h 1471"/>
                <a:gd name="T6" fmla="*/ 823 w 1508"/>
                <a:gd name="T7" fmla="*/ 48 h 1471"/>
                <a:gd name="T8" fmla="*/ 891 w 1508"/>
                <a:gd name="T9" fmla="*/ 82 h 1471"/>
                <a:gd name="T10" fmla="*/ 955 w 1508"/>
                <a:gd name="T11" fmla="*/ 124 h 1471"/>
                <a:gd name="T12" fmla="*/ 1010 w 1508"/>
                <a:gd name="T13" fmla="*/ 176 h 1471"/>
                <a:gd name="T14" fmla="*/ 1062 w 1508"/>
                <a:gd name="T15" fmla="*/ 231 h 1471"/>
                <a:gd name="T16" fmla="*/ 1104 w 1508"/>
                <a:gd name="T17" fmla="*/ 295 h 1471"/>
                <a:gd name="T18" fmla="*/ 1138 w 1508"/>
                <a:gd name="T19" fmla="*/ 362 h 1471"/>
                <a:gd name="T20" fmla="*/ 1163 w 1508"/>
                <a:gd name="T21" fmla="*/ 436 h 1471"/>
                <a:gd name="T22" fmla="*/ 1179 w 1508"/>
                <a:gd name="T23" fmla="*/ 512 h 1471"/>
                <a:gd name="T24" fmla="*/ 1183 w 1508"/>
                <a:gd name="T25" fmla="*/ 593 h 1471"/>
                <a:gd name="T26" fmla="*/ 1179 w 1508"/>
                <a:gd name="T27" fmla="*/ 669 h 1471"/>
                <a:gd name="T28" fmla="*/ 1163 w 1508"/>
                <a:gd name="T29" fmla="*/ 740 h 1471"/>
                <a:gd name="T30" fmla="*/ 1140 w 1508"/>
                <a:gd name="T31" fmla="*/ 810 h 1471"/>
                <a:gd name="T32" fmla="*/ 1110 w 1508"/>
                <a:gd name="T33" fmla="*/ 876 h 1471"/>
                <a:gd name="T34" fmla="*/ 1508 w 1508"/>
                <a:gd name="T35" fmla="*/ 1254 h 1471"/>
                <a:gd name="T36" fmla="*/ 1434 w 1508"/>
                <a:gd name="T37" fmla="*/ 1319 h 1471"/>
                <a:gd name="T38" fmla="*/ 1366 w 1508"/>
                <a:gd name="T39" fmla="*/ 1393 h 1471"/>
                <a:gd name="T40" fmla="*/ 1305 w 1508"/>
                <a:gd name="T41" fmla="*/ 1471 h 1471"/>
                <a:gd name="T42" fmla="*/ 905 w 1508"/>
                <a:gd name="T43" fmla="*/ 1093 h 1471"/>
                <a:gd name="T44" fmla="*/ 849 w 1508"/>
                <a:gd name="T45" fmla="*/ 1124 h 1471"/>
                <a:gd name="T46" fmla="*/ 789 w 1508"/>
                <a:gd name="T47" fmla="*/ 1150 h 1471"/>
                <a:gd name="T48" fmla="*/ 726 w 1508"/>
                <a:gd name="T49" fmla="*/ 1168 h 1471"/>
                <a:gd name="T50" fmla="*/ 660 w 1508"/>
                <a:gd name="T51" fmla="*/ 1180 h 1471"/>
                <a:gd name="T52" fmla="*/ 593 w 1508"/>
                <a:gd name="T53" fmla="*/ 1184 h 1471"/>
                <a:gd name="T54" fmla="*/ 513 w 1508"/>
                <a:gd name="T55" fmla="*/ 1180 h 1471"/>
                <a:gd name="T56" fmla="*/ 435 w 1508"/>
                <a:gd name="T57" fmla="*/ 1164 h 1471"/>
                <a:gd name="T58" fmla="*/ 362 w 1508"/>
                <a:gd name="T59" fmla="*/ 1138 h 1471"/>
                <a:gd name="T60" fmla="*/ 294 w 1508"/>
                <a:gd name="T61" fmla="*/ 1105 h 1471"/>
                <a:gd name="T62" fmla="*/ 231 w 1508"/>
                <a:gd name="T63" fmla="*/ 1061 h 1471"/>
                <a:gd name="T64" fmla="*/ 175 w 1508"/>
                <a:gd name="T65" fmla="*/ 1011 h 1471"/>
                <a:gd name="T66" fmla="*/ 123 w 1508"/>
                <a:gd name="T67" fmla="*/ 955 h 1471"/>
                <a:gd name="T68" fmla="*/ 81 w 1508"/>
                <a:gd name="T69" fmla="*/ 892 h 1471"/>
                <a:gd name="T70" fmla="*/ 48 w 1508"/>
                <a:gd name="T71" fmla="*/ 824 h 1471"/>
                <a:gd name="T72" fmla="*/ 22 w 1508"/>
                <a:gd name="T73" fmla="*/ 750 h 1471"/>
                <a:gd name="T74" fmla="*/ 6 w 1508"/>
                <a:gd name="T75" fmla="*/ 673 h 1471"/>
                <a:gd name="T76" fmla="*/ 0 w 1508"/>
                <a:gd name="T77" fmla="*/ 593 h 1471"/>
                <a:gd name="T78" fmla="*/ 6 w 1508"/>
                <a:gd name="T79" fmla="*/ 512 h 1471"/>
                <a:gd name="T80" fmla="*/ 22 w 1508"/>
                <a:gd name="T81" fmla="*/ 436 h 1471"/>
                <a:gd name="T82" fmla="*/ 48 w 1508"/>
                <a:gd name="T83" fmla="*/ 362 h 1471"/>
                <a:gd name="T84" fmla="*/ 81 w 1508"/>
                <a:gd name="T85" fmla="*/ 295 h 1471"/>
                <a:gd name="T86" fmla="*/ 123 w 1508"/>
                <a:gd name="T87" fmla="*/ 231 h 1471"/>
                <a:gd name="T88" fmla="*/ 175 w 1508"/>
                <a:gd name="T89" fmla="*/ 176 h 1471"/>
                <a:gd name="T90" fmla="*/ 231 w 1508"/>
                <a:gd name="T91" fmla="*/ 124 h 1471"/>
                <a:gd name="T92" fmla="*/ 294 w 1508"/>
                <a:gd name="T93" fmla="*/ 82 h 1471"/>
                <a:gd name="T94" fmla="*/ 362 w 1508"/>
                <a:gd name="T95" fmla="*/ 48 h 1471"/>
                <a:gd name="T96" fmla="*/ 435 w 1508"/>
                <a:gd name="T97" fmla="*/ 22 h 1471"/>
                <a:gd name="T98" fmla="*/ 513 w 1508"/>
                <a:gd name="T99" fmla="*/ 6 h 1471"/>
                <a:gd name="T100" fmla="*/ 593 w 1508"/>
                <a:gd name="T101" fmla="*/ 0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8" h="1471">
                  <a:moveTo>
                    <a:pt x="593" y="0"/>
                  </a:moveTo>
                  <a:lnTo>
                    <a:pt x="672" y="6"/>
                  </a:lnTo>
                  <a:lnTo>
                    <a:pt x="750" y="22"/>
                  </a:lnTo>
                  <a:lnTo>
                    <a:pt x="823" y="48"/>
                  </a:lnTo>
                  <a:lnTo>
                    <a:pt x="891" y="82"/>
                  </a:lnTo>
                  <a:lnTo>
                    <a:pt x="955" y="124"/>
                  </a:lnTo>
                  <a:lnTo>
                    <a:pt x="1010" y="176"/>
                  </a:lnTo>
                  <a:lnTo>
                    <a:pt x="1062" y="231"/>
                  </a:lnTo>
                  <a:lnTo>
                    <a:pt x="1104" y="295"/>
                  </a:lnTo>
                  <a:lnTo>
                    <a:pt x="1138" y="362"/>
                  </a:lnTo>
                  <a:lnTo>
                    <a:pt x="1163" y="436"/>
                  </a:lnTo>
                  <a:lnTo>
                    <a:pt x="1179" y="512"/>
                  </a:lnTo>
                  <a:lnTo>
                    <a:pt x="1183" y="593"/>
                  </a:lnTo>
                  <a:lnTo>
                    <a:pt x="1179" y="669"/>
                  </a:lnTo>
                  <a:lnTo>
                    <a:pt x="1163" y="740"/>
                  </a:lnTo>
                  <a:lnTo>
                    <a:pt x="1140" y="810"/>
                  </a:lnTo>
                  <a:lnTo>
                    <a:pt x="1110" y="876"/>
                  </a:lnTo>
                  <a:lnTo>
                    <a:pt x="1508" y="1254"/>
                  </a:lnTo>
                  <a:lnTo>
                    <a:pt x="1434" y="1319"/>
                  </a:lnTo>
                  <a:lnTo>
                    <a:pt x="1366" y="1393"/>
                  </a:lnTo>
                  <a:lnTo>
                    <a:pt x="1305" y="1471"/>
                  </a:lnTo>
                  <a:lnTo>
                    <a:pt x="905" y="1093"/>
                  </a:lnTo>
                  <a:lnTo>
                    <a:pt x="849" y="1124"/>
                  </a:lnTo>
                  <a:lnTo>
                    <a:pt x="789" y="1150"/>
                  </a:lnTo>
                  <a:lnTo>
                    <a:pt x="726" y="1168"/>
                  </a:lnTo>
                  <a:lnTo>
                    <a:pt x="660" y="1180"/>
                  </a:lnTo>
                  <a:lnTo>
                    <a:pt x="593" y="1184"/>
                  </a:lnTo>
                  <a:lnTo>
                    <a:pt x="513" y="1180"/>
                  </a:lnTo>
                  <a:lnTo>
                    <a:pt x="435" y="1164"/>
                  </a:lnTo>
                  <a:lnTo>
                    <a:pt x="362" y="1138"/>
                  </a:lnTo>
                  <a:lnTo>
                    <a:pt x="294" y="1105"/>
                  </a:lnTo>
                  <a:lnTo>
                    <a:pt x="231" y="1061"/>
                  </a:lnTo>
                  <a:lnTo>
                    <a:pt x="175" y="1011"/>
                  </a:lnTo>
                  <a:lnTo>
                    <a:pt x="123" y="955"/>
                  </a:lnTo>
                  <a:lnTo>
                    <a:pt x="81" y="892"/>
                  </a:lnTo>
                  <a:lnTo>
                    <a:pt x="48" y="824"/>
                  </a:lnTo>
                  <a:lnTo>
                    <a:pt x="22" y="750"/>
                  </a:lnTo>
                  <a:lnTo>
                    <a:pt x="6" y="673"/>
                  </a:lnTo>
                  <a:lnTo>
                    <a:pt x="0" y="593"/>
                  </a:lnTo>
                  <a:lnTo>
                    <a:pt x="6" y="512"/>
                  </a:lnTo>
                  <a:lnTo>
                    <a:pt x="22" y="436"/>
                  </a:lnTo>
                  <a:lnTo>
                    <a:pt x="48" y="362"/>
                  </a:lnTo>
                  <a:lnTo>
                    <a:pt x="81" y="295"/>
                  </a:lnTo>
                  <a:lnTo>
                    <a:pt x="123" y="231"/>
                  </a:lnTo>
                  <a:lnTo>
                    <a:pt x="175" y="176"/>
                  </a:lnTo>
                  <a:lnTo>
                    <a:pt x="231" y="124"/>
                  </a:lnTo>
                  <a:lnTo>
                    <a:pt x="294" y="82"/>
                  </a:lnTo>
                  <a:lnTo>
                    <a:pt x="362" y="48"/>
                  </a:lnTo>
                  <a:lnTo>
                    <a:pt x="435" y="22"/>
                  </a:lnTo>
                  <a:lnTo>
                    <a:pt x="513" y="6"/>
                  </a:lnTo>
                  <a:lnTo>
                    <a:pt x="5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4596" y="365"/>
              <a:ext cx="771" cy="1024"/>
            </a:xfrm>
            <a:custGeom>
              <a:avLst/>
              <a:gdLst>
                <a:gd name="T0" fmla="*/ 949 w 1541"/>
                <a:gd name="T1" fmla="*/ 0 h 2049"/>
                <a:gd name="T2" fmla="*/ 1028 w 1541"/>
                <a:gd name="T3" fmla="*/ 4 h 2049"/>
                <a:gd name="T4" fmla="*/ 1106 w 1541"/>
                <a:gd name="T5" fmla="*/ 20 h 2049"/>
                <a:gd name="T6" fmla="*/ 1179 w 1541"/>
                <a:gd name="T7" fmla="*/ 46 h 2049"/>
                <a:gd name="T8" fmla="*/ 1247 w 1541"/>
                <a:gd name="T9" fmla="*/ 80 h 2049"/>
                <a:gd name="T10" fmla="*/ 1311 w 1541"/>
                <a:gd name="T11" fmla="*/ 123 h 2049"/>
                <a:gd name="T12" fmla="*/ 1368 w 1541"/>
                <a:gd name="T13" fmla="*/ 173 h 2049"/>
                <a:gd name="T14" fmla="*/ 1418 w 1541"/>
                <a:gd name="T15" fmla="*/ 229 h 2049"/>
                <a:gd name="T16" fmla="*/ 1460 w 1541"/>
                <a:gd name="T17" fmla="*/ 292 h 2049"/>
                <a:gd name="T18" fmla="*/ 1494 w 1541"/>
                <a:gd name="T19" fmla="*/ 360 h 2049"/>
                <a:gd name="T20" fmla="*/ 1519 w 1541"/>
                <a:gd name="T21" fmla="*/ 434 h 2049"/>
                <a:gd name="T22" fmla="*/ 1535 w 1541"/>
                <a:gd name="T23" fmla="*/ 511 h 2049"/>
                <a:gd name="T24" fmla="*/ 1541 w 1541"/>
                <a:gd name="T25" fmla="*/ 591 h 2049"/>
                <a:gd name="T26" fmla="*/ 1535 w 1541"/>
                <a:gd name="T27" fmla="*/ 670 h 2049"/>
                <a:gd name="T28" fmla="*/ 1519 w 1541"/>
                <a:gd name="T29" fmla="*/ 748 h 2049"/>
                <a:gd name="T30" fmla="*/ 1494 w 1541"/>
                <a:gd name="T31" fmla="*/ 822 h 2049"/>
                <a:gd name="T32" fmla="*/ 1460 w 1541"/>
                <a:gd name="T33" fmla="*/ 889 h 2049"/>
                <a:gd name="T34" fmla="*/ 1418 w 1541"/>
                <a:gd name="T35" fmla="*/ 953 h 2049"/>
                <a:gd name="T36" fmla="*/ 1368 w 1541"/>
                <a:gd name="T37" fmla="*/ 1009 h 2049"/>
                <a:gd name="T38" fmla="*/ 1311 w 1541"/>
                <a:gd name="T39" fmla="*/ 1058 h 2049"/>
                <a:gd name="T40" fmla="*/ 1247 w 1541"/>
                <a:gd name="T41" fmla="*/ 1102 h 2049"/>
                <a:gd name="T42" fmla="*/ 1179 w 1541"/>
                <a:gd name="T43" fmla="*/ 1136 h 2049"/>
                <a:gd name="T44" fmla="*/ 1106 w 1541"/>
                <a:gd name="T45" fmla="*/ 1162 h 2049"/>
                <a:gd name="T46" fmla="*/ 1028 w 1541"/>
                <a:gd name="T47" fmla="*/ 1178 h 2049"/>
                <a:gd name="T48" fmla="*/ 949 w 1541"/>
                <a:gd name="T49" fmla="*/ 1182 h 2049"/>
                <a:gd name="T50" fmla="*/ 893 w 1541"/>
                <a:gd name="T51" fmla="*/ 1180 h 2049"/>
                <a:gd name="T52" fmla="*/ 839 w 1541"/>
                <a:gd name="T53" fmla="*/ 1170 h 2049"/>
                <a:gd name="T54" fmla="*/ 785 w 1541"/>
                <a:gd name="T55" fmla="*/ 1158 h 2049"/>
                <a:gd name="T56" fmla="*/ 254 w 1541"/>
                <a:gd name="T57" fmla="*/ 2049 h 2049"/>
                <a:gd name="T58" fmla="*/ 175 w 1541"/>
                <a:gd name="T59" fmla="*/ 1991 h 2049"/>
                <a:gd name="T60" fmla="*/ 89 w 1541"/>
                <a:gd name="T61" fmla="*/ 1942 h 2049"/>
                <a:gd name="T62" fmla="*/ 0 w 1541"/>
                <a:gd name="T63" fmla="*/ 1896 h 2049"/>
                <a:gd name="T64" fmla="*/ 529 w 1541"/>
                <a:gd name="T65" fmla="*/ 1007 h 2049"/>
                <a:gd name="T66" fmla="*/ 479 w 1541"/>
                <a:gd name="T67" fmla="*/ 951 h 2049"/>
                <a:gd name="T68" fmla="*/ 437 w 1541"/>
                <a:gd name="T69" fmla="*/ 887 h 2049"/>
                <a:gd name="T70" fmla="*/ 403 w 1541"/>
                <a:gd name="T71" fmla="*/ 820 h 2049"/>
                <a:gd name="T72" fmla="*/ 378 w 1541"/>
                <a:gd name="T73" fmla="*/ 746 h 2049"/>
                <a:gd name="T74" fmla="*/ 362 w 1541"/>
                <a:gd name="T75" fmla="*/ 670 h 2049"/>
                <a:gd name="T76" fmla="*/ 358 w 1541"/>
                <a:gd name="T77" fmla="*/ 591 h 2049"/>
                <a:gd name="T78" fmla="*/ 362 w 1541"/>
                <a:gd name="T79" fmla="*/ 511 h 2049"/>
                <a:gd name="T80" fmla="*/ 378 w 1541"/>
                <a:gd name="T81" fmla="*/ 434 h 2049"/>
                <a:gd name="T82" fmla="*/ 403 w 1541"/>
                <a:gd name="T83" fmla="*/ 360 h 2049"/>
                <a:gd name="T84" fmla="*/ 437 w 1541"/>
                <a:gd name="T85" fmla="*/ 292 h 2049"/>
                <a:gd name="T86" fmla="*/ 481 w 1541"/>
                <a:gd name="T87" fmla="*/ 229 h 2049"/>
                <a:gd name="T88" fmla="*/ 531 w 1541"/>
                <a:gd name="T89" fmla="*/ 173 h 2049"/>
                <a:gd name="T90" fmla="*/ 586 w 1541"/>
                <a:gd name="T91" fmla="*/ 123 h 2049"/>
                <a:gd name="T92" fmla="*/ 650 w 1541"/>
                <a:gd name="T93" fmla="*/ 80 h 2049"/>
                <a:gd name="T94" fmla="*/ 718 w 1541"/>
                <a:gd name="T95" fmla="*/ 46 h 2049"/>
                <a:gd name="T96" fmla="*/ 791 w 1541"/>
                <a:gd name="T97" fmla="*/ 20 h 2049"/>
                <a:gd name="T98" fmla="*/ 869 w 1541"/>
                <a:gd name="T99" fmla="*/ 4 h 2049"/>
                <a:gd name="T100" fmla="*/ 949 w 1541"/>
                <a:gd name="T101" fmla="*/ 0 h 2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41" h="2049">
                  <a:moveTo>
                    <a:pt x="949" y="0"/>
                  </a:moveTo>
                  <a:lnTo>
                    <a:pt x="1028" y="4"/>
                  </a:lnTo>
                  <a:lnTo>
                    <a:pt x="1106" y="20"/>
                  </a:lnTo>
                  <a:lnTo>
                    <a:pt x="1179" y="46"/>
                  </a:lnTo>
                  <a:lnTo>
                    <a:pt x="1247" y="80"/>
                  </a:lnTo>
                  <a:lnTo>
                    <a:pt x="1311" y="123"/>
                  </a:lnTo>
                  <a:lnTo>
                    <a:pt x="1368" y="173"/>
                  </a:lnTo>
                  <a:lnTo>
                    <a:pt x="1418" y="229"/>
                  </a:lnTo>
                  <a:lnTo>
                    <a:pt x="1460" y="292"/>
                  </a:lnTo>
                  <a:lnTo>
                    <a:pt x="1494" y="360"/>
                  </a:lnTo>
                  <a:lnTo>
                    <a:pt x="1519" y="434"/>
                  </a:lnTo>
                  <a:lnTo>
                    <a:pt x="1535" y="511"/>
                  </a:lnTo>
                  <a:lnTo>
                    <a:pt x="1541" y="591"/>
                  </a:lnTo>
                  <a:lnTo>
                    <a:pt x="1535" y="670"/>
                  </a:lnTo>
                  <a:lnTo>
                    <a:pt x="1519" y="748"/>
                  </a:lnTo>
                  <a:lnTo>
                    <a:pt x="1494" y="822"/>
                  </a:lnTo>
                  <a:lnTo>
                    <a:pt x="1460" y="889"/>
                  </a:lnTo>
                  <a:lnTo>
                    <a:pt x="1418" y="953"/>
                  </a:lnTo>
                  <a:lnTo>
                    <a:pt x="1368" y="1009"/>
                  </a:lnTo>
                  <a:lnTo>
                    <a:pt x="1311" y="1058"/>
                  </a:lnTo>
                  <a:lnTo>
                    <a:pt x="1247" y="1102"/>
                  </a:lnTo>
                  <a:lnTo>
                    <a:pt x="1179" y="1136"/>
                  </a:lnTo>
                  <a:lnTo>
                    <a:pt x="1106" y="1162"/>
                  </a:lnTo>
                  <a:lnTo>
                    <a:pt x="1028" y="1178"/>
                  </a:lnTo>
                  <a:lnTo>
                    <a:pt x="949" y="1182"/>
                  </a:lnTo>
                  <a:lnTo>
                    <a:pt x="893" y="1180"/>
                  </a:lnTo>
                  <a:lnTo>
                    <a:pt x="839" y="1170"/>
                  </a:lnTo>
                  <a:lnTo>
                    <a:pt x="785" y="1158"/>
                  </a:lnTo>
                  <a:lnTo>
                    <a:pt x="254" y="2049"/>
                  </a:lnTo>
                  <a:lnTo>
                    <a:pt x="175" y="1991"/>
                  </a:lnTo>
                  <a:lnTo>
                    <a:pt x="89" y="1942"/>
                  </a:lnTo>
                  <a:lnTo>
                    <a:pt x="0" y="1896"/>
                  </a:lnTo>
                  <a:lnTo>
                    <a:pt x="529" y="1007"/>
                  </a:lnTo>
                  <a:lnTo>
                    <a:pt x="479" y="951"/>
                  </a:lnTo>
                  <a:lnTo>
                    <a:pt x="437" y="887"/>
                  </a:lnTo>
                  <a:lnTo>
                    <a:pt x="403" y="820"/>
                  </a:lnTo>
                  <a:lnTo>
                    <a:pt x="378" y="746"/>
                  </a:lnTo>
                  <a:lnTo>
                    <a:pt x="362" y="670"/>
                  </a:lnTo>
                  <a:lnTo>
                    <a:pt x="358" y="591"/>
                  </a:lnTo>
                  <a:lnTo>
                    <a:pt x="362" y="511"/>
                  </a:lnTo>
                  <a:lnTo>
                    <a:pt x="378" y="434"/>
                  </a:lnTo>
                  <a:lnTo>
                    <a:pt x="403" y="360"/>
                  </a:lnTo>
                  <a:lnTo>
                    <a:pt x="437" y="292"/>
                  </a:lnTo>
                  <a:lnTo>
                    <a:pt x="481" y="229"/>
                  </a:lnTo>
                  <a:lnTo>
                    <a:pt x="531" y="173"/>
                  </a:lnTo>
                  <a:lnTo>
                    <a:pt x="586" y="123"/>
                  </a:lnTo>
                  <a:lnTo>
                    <a:pt x="650" y="80"/>
                  </a:lnTo>
                  <a:lnTo>
                    <a:pt x="718" y="46"/>
                  </a:lnTo>
                  <a:lnTo>
                    <a:pt x="791" y="20"/>
                  </a:lnTo>
                  <a:lnTo>
                    <a:pt x="869" y="4"/>
                  </a:lnTo>
                  <a:lnTo>
                    <a:pt x="9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4978" y="1762"/>
              <a:ext cx="956" cy="592"/>
            </a:xfrm>
            <a:custGeom>
              <a:avLst/>
              <a:gdLst>
                <a:gd name="T0" fmla="*/ 1320 w 1911"/>
                <a:gd name="T1" fmla="*/ 0 h 1184"/>
                <a:gd name="T2" fmla="*/ 1400 w 1911"/>
                <a:gd name="T3" fmla="*/ 6 h 1184"/>
                <a:gd name="T4" fmla="*/ 1477 w 1911"/>
                <a:gd name="T5" fmla="*/ 22 h 1184"/>
                <a:gd name="T6" fmla="*/ 1549 w 1911"/>
                <a:gd name="T7" fmla="*/ 48 h 1184"/>
                <a:gd name="T8" fmla="*/ 1619 w 1911"/>
                <a:gd name="T9" fmla="*/ 82 h 1184"/>
                <a:gd name="T10" fmla="*/ 1680 w 1911"/>
                <a:gd name="T11" fmla="*/ 123 h 1184"/>
                <a:gd name="T12" fmla="*/ 1738 w 1911"/>
                <a:gd name="T13" fmla="*/ 173 h 1184"/>
                <a:gd name="T14" fmla="*/ 1788 w 1911"/>
                <a:gd name="T15" fmla="*/ 231 h 1184"/>
                <a:gd name="T16" fmla="*/ 1829 w 1911"/>
                <a:gd name="T17" fmla="*/ 294 h 1184"/>
                <a:gd name="T18" fmla="*/ 1863 w 1911"/>
                <a:gd name="T19" fmla="*/ 360 h 1184"/>
                <a:gd name="T20" fmla="*/ 1889 w 1911"/>
                <a:gd name="T21" fmla="*/ 436 h 1184"/>
                <a:gd name="T22" fmla="*/ 1905 w 1911"/>
                <a:gd name="T23" fmla="*/ 511 h 1184"/>
                <a:gd name="T24" fmla="*/ 1911 w 1911"/>
                <a:gd name="T25" fmla="*/ 593 h 1184"/>
                <a:gd name="T26" fmla="*/ 1905 w 1911"/>
                <a:gd name="T27" fmla="*/ 672 h 1184"/>
                <a:gd name="T28" fmla="*/ 1889 w 1911"/>
                <a:gd name="T29" fmla="*/ 750 h 1184"/>
                <a:gd name="T30" fmla="*/ 1863 w 1911"/>
                <a:gd name="T31" fmla="*/ 822 h 1184"/>
                <a:gd name="T32" fmla="*/ 1829 w 1911"/>
                <a:gd name="T33" fmla="*/ 891 h 1184"/>
                <a:gd name="T34" fmla="*/ 1788 w 1911"/>
                <a:gd name="T35" fmla="*/ 953 h 1184"/>
                <a:gd name="T36" fmla="*/ 1738 w 1911"/>
                <a:gd name="T37" fmla="*/ 1011 h 1184"/>
                <a:gd name="T38" fmla="*/ 1680 w 1911"/>
                <a:gd name="T39" fmla="*/ 1060 h 1184"/>
                <a:gd name="T40" fmla="*/ 1619 w 1911"/>
                <a:gd name="T41" fmla="*/ 1102 h 1184"/>
                <a:gd name="T42" fmla="*/ 1549 w 1911"/>
                <a:gd name="T43" fmla="*/ 1138 h 1184"/>
                <a:gd name="T44" fmla="*/ 1477 w 1911"/>
                <a:gd name="T45" fmla="*/ 1162 h 1184"/>
                <a:gd name="T46" fmla="*/ 1400 w 1911"/>
                <a:gd name="T47" fmla="*/ 1178 h 1184"/>
                <a:gd name="T48" fmla="*/ 1320 w 1911"/>
                <a:gd name="T49" fmla="*/ 1184 h 1184"/>
                <a:gd name="T50" fmla="*/ 1241 w 1911"/>
                <a:gd name="T51" fmla="*/ 1178 h 1184"/>
                <a:gd name="T52" fmla="*/ 1165 w 1911"/>
                <a:gd name="T53" fmla="*/ 1164 h 1184"/>
                <a:gd name="T54" fmla="*/ 1092 w 1911"/>
                <a:gd name="T55" fmla="*/ 1138 h 1184"/>
                <a:gd name="T56" fmla="*/ 1026 w 1911"/>
                <a:gd name="T57" fmla="*/ 1104 h 1184"/>
                <a:gd name="T58" fmla="*/ 962 w 1911"/>
                <a:gd name="T59" fmla="*/ 1064 h 1184"/>
                <a:gd name="T60" fmla="*/ 907 w 1911"/>
                <a:gd name="T61" fmla="*/ 1014 h 1184"/>
                <a:gd name="T62" fmla="*/ 857 w 1911"/>
                <a:gd name="T63" fmla="*/ 959 h 1184"/>
                <a:gd name="T64" fmla="*/ 815 w 1911"/>
                <a:gd name="T65" fmla="*/ 897 h 1184"/>
                <a:gd name="T66" fmla="*/ 779 w 1911"/>
                <a:gd name="T67" fmla="*/ 831 h 1184"/>
                <a:gd name="T68" fmla="*/ 753 w 1911"/>
                <a:gd name="T69" fmla="*/ 760 h 1184"/>
                <a:gd name="T70" fmla="*/ 737 w 1911"/>
                <a:gd name="T71" fmla="*/ 684 h 1184"/>
                <a:gd name="T72" fmla="*/ 0 w 1911"/>
                <a:gd name="T73" fmla="*/ 613 h 1184"/>
                <a:gd name="T74" fmla="*/ 17 w 1911"/>
                <a:gd name="T75" fmla="*/ 521 h 1184"/>
                <a:gd name="T76" fmla="*/ 27 w 1911"/>
                <a:gd name="T77" fmla="*/ 428 h 1184"/>
                <a:gd name="T78" fmla="*/ 29 w 1911"/>
                <a:gd name="T79" fmla="*/ 332 h 1184"/>
                <a:gd name="T80" fmla="*/ 29 w 1911"/>
                <a:gd name="T81" fmla="*/ 324 h 1184"/>
                <a:gd name="T82" fmla="*/ 29 w 1911"/>
                <a:gd name="T83" fmla="*/ 314 h 1184"/>
                <a:gd name="T84" fmla="*/ 765 w 1911"/>
                <a:gd name="T85" fmla="*/ 388 h 1184"/>
                <a:gd name="T86" fmla="*/ 799 w 1911"/>
                <a:gd name="T87" fmla="*/ 314 h 1184"/>
                <a:gd name="T88" fmla="*/ 841 w 1911"/>
                <a:gd name="T89" fmla="*/ 249 h 1184"/>
                <a:gd name="T90" fmla="*/ 891 w 1911"/>
                <a:gd name="T91" fmla="*/ 187 h 1184"/>
                <a:gd name="T92" fmla="*/ 946 w 1911"/>
                <a:gd name="T93" fmla="*/ 133 h 1184"/>
                <a:gd name="T94" fmla="*/ 1012 w 1911"/>
                <a:gd name="T95" fmla="*/ 87 h 1184"/>
                <a:gd name="T96" fmla="*/ 1082 w 1911"/>
                <a:gd name="T97" fmla="*/ 52 h 1184"/>
                <a:gd name="T98" fmla="*/ 1157 w 1911"/>
                <a:gd name="T99" fmla="*/ 24 h 1184"/>
                <a:gd name="T100" fmla="*/ 1237 w 1911"/>
                <a:gd name="T101" fmla="*/ 6 h 1184"/>
                <a:gd name="T102" fmla="*/ 1320 w 1911"/>
                <a:gd name="T103" fmla="*/ 0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11" h="1184">
                  <a:moveTo>
                    <a:pt x="1320" y="0"/>
                  </a:moveTo>
                  <a:lnTo>
                    <a:pt x="1400" y="6"/>
                  </a:lnTo>
                  <a:lnTo>
                    <a:pt x="1477" y="22"/>
                  </a:lnTo>
                  <a:lnTo>
                    <a:pt x="1549" y="48"/>
                  </a:lnTo>
                  <a:lnTo>
                    <a:pt x="1619" y="82"/>
                  </a:lnTo>
                  <a:lnTo>
                    <a:pt x="1680" y="123"/>
                  </a:lnTo>
                  <a:lnTo>
                    <a:pt x="1738" y="173"/>
                  </a:lnTo>
                  <a:lnTo>
                    <a:pt x="1788" y="231"/>
                  </a:lnTo>
                  <a:lnTo>
                    <a:pt x="1829" y="294"/>
                  </a:lnTo>
                  <a:lnTo>
                    <a:pt x="1863" y="360"/>
                  </a:lnTo>
                  <a:lnTo>
                    <a:pt x="1889" y="436"/>
                  </a:lnTo>
                  <a:lnTo>
                    <a:pt x="1905" y="511"/>
                  </a:lnTo>
                  <a:lnTo>
                    <a:pt x="1911" y="593"/>
                  </a:lnTo>
                  <a:lnTo>
                    <a:pt x="1905" y="672"/>
                  </a:lnTo>
                  <a:lnTo>
                    <a:pt x="1889" y="750"/>
                  </a:lnTo>
                  <a:lnTo>
                    <a:pt x="1863" y="822"/>
                  </a:lnTo>
                  <a:lnTo>
                    <a:pt x="1829" y="891"/>
                  </a:lnTo>
                  <a:lnTo>
                    <a:pt x="1788" y="953"/>
                  </a:lnTo>
                  <a:lnTo>
                    <a:pt x="1738" y="1011"/>
                  </a:lnTo>
                  <a:lnTo>
                    <a:pt x="1680" y="1060"/>
                  </a:lnTo>
                  <a:lnTo>
                    <a:pt x="1619" y="1102"/>
                  </a:lnTo>
                  <a:lnTo>
                    <a:pt x="1549" y="1138"/>
                  </a:lnTo>
                  <a:lnTo>
                    <a:pt x="1477" y="1162"/>
                  </a:lnTo>
                  <a:lnTo>
                    <a:pt x="1400" y="1178"/>
                  </a:lnTo>
                  <a:lnTo>
                    <a:pt x="1320" y="1184"/>
                  </a:lnTo>
                  <a:lnTo>
                    <a:pt x="1241" y="1178"/>
                  </a:lnTo>
                  <a:lnTo>
                    <a:pt x="1165" y="1164"/>
                  </a:lnTo>
                  <a:lnTo>
                    <a:pt x="1092" y="1138"/>
                  </a:lnTo>
                  <a:lnTo>
                    <a:pt x="1026" y="1104"/>
                  </a:lnTo>
                  <a:lnTo>
                    <a:pt x="962" y="1064"/>
                  </a:lnTo>
                  <a:lnTo>
                    <a:pt x="907" y="1014"/>
                  </a:lnTo>
                  <a:lnTo>
                    <a:pt x="857" y="959"/>
                  </a:lnTo>
                  <a:lnTo>
                    <a:pt x="815" y="897"/>
                  </a:lnTo>
                  <a:lnTo>
                    <a:pt x="779" y="831"/>
                  </a:lnTo>
                  <a:lnTo>
                    <a:pt x="753" y="760"/>
                  </a:lnTo>
                  <a:lnTo>
                    <a:pt x="737" y="684"/>
                  </a:lnTo>
                  <a:lnTo>
                    <a:pt x="0" y="613"/>
                  </a:lnTo>
                  <a:lnTo>
                    <a:pt x="17" y="521"/>
                  </a:lnTo>
                  <a:lnTo>
                    <a:pt x="27" y="428"/>
                  </a:lnTo>
                  <a:lnTo>
                    <a:pt x="29" y="332"/>
                  </a:lnTo>
                  <a:lnTo>
                    <a:pt x="29" y="324"/>
                  </a:lnTo>
                  <a:lnTo>
                    <a:pt x="29" y="314"/>
                  </a:lnTo>
                  <a:lnTo>
                    <a:pt x="765" y="388"/>
                  </a:lnTo>
                  <a:lnTo>
                    <a:pt x="799" y="314"/>
                  </a:lnTo>
                  <a:lnTo>
                    <a:pt x="841" y="249"/>
                  </a:lnTo>
                  <a:lnTo>
                    <a:pt x="891" y="187"/>
                  </a:lnTo>
                  <a:lnTo>
                    <a:pt x="946" y="133"/>
                  </a:lnTo>
                  <a:lnTo>
                    <a:pt x="1012" y="87"/>
                  </a:lnTo>
                  <a:lnTo>
                    <a:pt x="1082" y="52"/>
                  </a:lnTo>
                  <a:lnTo>
                    <a:pt x="1157" y="24"/>
                  </a:lnTo>
                  <a:lnTo>
                    <a:pt x="1237" y="6"/>
                  </a:lnTo>
                  <a:lnTo>
                    <a:pt x="13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Freeform 14"/>
            <p:cNvSpPr>
              <a:spLocks/>
            </p:cNvSpPr>
            <p:nvPr/>
          </p:nvSpPr>
          <p:spPr bwMode="auto">
            <a:xfrm>
              <a:off x="4317" y="2566"/>
              <a:ext cx="592" cy="951"/>
            </a:xfrm>
            <a:custGeom>
              <a:avLst/>
              <a:gdLst>
                <a:gd name="T0" fmla="*/ 445 w 1183"/>
                <a:gd name="T1" fmla="*/ 0 h 1902"/>
                <a:gd name="T2" fmla="*/ 610 w 1183"/>
                <a:gd name="T3" fmla="*/ 720 h 1902"/>
                <a:gd name="T4" fmla="*/ 696 w 1183"/>
                <a:gd name="T5" fmla="*/ 728 h 1902"/>
                <a:gd name="T6" fmla="*/ 776 w 1183"/>
                <a:gd name="T7" fmla="*/ 748 h 1902"/>
                <a:gd name="T8" fmla="*/ 853 w 1183"/>
                <a:gd name="T9" fmla="*/ 780 h 1902"/>
                <a:gd name="T10" fmla="*/ 923 w 1183"/>
                <a:gd name="T11" fmla="*/ 820 h 1902"/>
                <a:gd name="T12" fmla="*/ 986 w 1183"/>
                <a:gd name="T13" fmla="*/ 870 h 1902"/>
                <a:gd name="T14" fmla="*/ 1044 w 1183"/>
                <a:gd name="T15" fmla="*/ 927 h 1902"/>
                <a:gd name="T16" fmla="*/ 1092 w 1183"/>
                <a:gd name="T17" fmla="*/ 993 h 1902"/>
                <a:gd name="T18" fmla="*/ 1132 w 1183"/>
                <a:gd name="T19" fmla="*/ 1065 h 1902"/>
                <a:gd name="T20" fmla="*/ 1159 w 1183"/>
                <a:gd name="T21" fmla="*/ 1142 h 1902"/>
                <a:gd name="T22" fmla="*/ 1177 w 1183"/>
                <a:gd name="T23" fmla="*/ 1224 h 1902"/>
                <a:gd name="T24" fmla="*/ 1183 w 1183"/>
                <a:gd name="T25" fmla="*/ 1309 h 1902"/>
                <a:gd name="T26" fmla="*/ 1179 w 1183"/>
                <a:gd name="T27" fmla="*/ 1391 h 1902"/>
                <a:gd name="T28" fmla="*/ 1163 w 1183"/>
                <a:gd name="T29" fmla="*/ 1466 h 1902"/>
                <a:gd name="T30" fmla="*/ 1138 w 1183"/>
                <a:gd name="T31" fmla="*/ 1540 h 1902"/>
                <a:gd name="T32" fmla="*/ 1104 w 1183"/>
                <a:gd name="T33" fmla="*/ 1608 h 1902"/>
                <a:gd name="T34" fmla="*/ 1060 w 1183"/>
                <a:gd name="T35" fmla="*/ 1671 h 1902"/>
                <a:gd name="T36" fmla="*/ 1010 w 1183"/>
                <a:gd name="T37" fmla="*/ 1729 h 1902"/>
                <a:gd name="T38" fmla="*/ 955 w 1183"/>
                <a:gd name="T39" fmla="*/ 1779 h 1902"/>
                <a:gd name="T40" fmla="*/ 891 w 1183"/>
                <a:gd name="T41" fmla="*/ 1821 h 1902"/>
                <a:gd name="T42" fmla="*/ 823 w 1183"/>
                <a:gd name="T43" fmla="*/ 1854 h 1902"/>
                <a:gd name="T44" fmla="*/ 750 w 1183"/>
                <a:gd name="T45" fmla="*/ 1880 h 1902"/>
                <a:gd name="T46" fmla="*/ 672 w 1183"/>
                <a:gd name="T47" fmla="*/ 1896 h 1902"/>
                <a:gd name="T48" fmla="*/ 593 w 1183"/>
                <a:gd name="T49" fmla="*/ 1902 h 1902"/>
                <a:gd name="T50" fmla="*/ 513 w 1183"/>
                <a:gd name="T51" fmla="*/ 1896 h 1902"/>
                <a:gd name="T52" fmla="*/ 435 w 1183"/>
                <a:gd name="T53" fmla="*/ 1880 h 1902"/>
                <a:gd name="T54" fmla="*/ 362 w 1183"/>
                <a:gd name="T55" fmla="*/ 1854 h 1902"/>
                <a:gd name="T56" fmla="*/ 294 w 1183"/>
                <a:gd name="T57" fmla="*/ 1821 h 1902"/>
                <a:gd name="T58" fmla="*/ 231 w 1183"/>
                <a:gd name="T59" fmla="*/ 1779 h 1902"/>
                <a:gd name="T60" fmla="*/ 173 w 1183"/>
                <a:gd name="T61" fmla="*/ 1729 h 1902"/>
                <a:gd name="T62" fmla="*/ 123 w 1183"/>
                <a:gd name="T63" fmla="*/ 1671 h 1902"/>
                <a:gd name="T64" fmla="*/ 81 w 1183"/>
                <a:gd name="T65" fmla="*/ 1608 h 1902"/>
                <a:gd name="T66" fmla="*/ 48 w 1183"/>
                <a:gd name="T67" fmla="*/ 1540 h 1902"/>
                <a:gd name="T68" fmla="*/ 22 w 1183"/>
                <a:gd name="T69" fmla="*/ 1466 h 1902"/>
                <a:gd name="T70" fmla="*/ 6 w 1183"/>
                <a:gd name="T71" fmla="*/ 1391 h 1902"/>
                <a:gd name="T72" fmla="*/ 0 w 1183"/>
                <a:gd name="T73" fmla="*/ 1309 h 1902"/>
                <a:gd name="T74" fmla="*/ 6 w 1183"/>
                <a:gd name="T75" fmla="*/ 1226 h 1902"/>
                <a:gd name="T76" fmla="*/ 24 w 1183"/>
                <a:gd name="T77" fmla="*/ 1146 h 1902"/>
                <a:gd name="T78" fmla="*/ 51 w 1183"/>
                <a:gd name="T79" fmla="*/ 1071 h 1902"/>
                <a:gd name="T80" fmla="*/ 89 w 1183"/>
                <a:gd name="T81" fmla="*/ 1001 h 1902"/>
                <a:gd name="T82" fmla="*/ 135 w 1183"/>
                <a:gd name="T83" fmla="*/ 935 h 1902"/>
                <a:gd name="T84" fmla="*/ 191 w 1183"/>
                <a:gd name="T85" fmla="*/ 880 h 1902"/>
                <a:gd name="T86" fmla="*/ 252 w 1183"/>
                <a:gd name="T87" fmla="*/ 828 h 1902"/>
                <a:gd name="T88" fmla="*/ 320 w 1183"/>
                <a:gd name="T89" fmla="*/ 788 h 1902"/>
                <a:gd name="T90" fmla="*/ 155 w 1183"/>
                <a:gd name="T91" fmla="*/ 68 h 1902"/>
                <a:gd name="T92" fmla="*/ 254 w 1183"/>
                <a:gd name="T93" fmla="*/ 52 h 1902"/>
                <a:gd name="T94" fmla="*/ 352 w 1183"/>
                <a:gd name="T95" fmla="*/ 30 h 1902"/>
                <a:gd name="T96" fmla="*/ 445 w 1183"/>
                <a:gd name="T97" fmla="*/ 0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83" h="1902">
                  <a:moveTo>
                    <a:pt x="445" y="0"/>
                  </a:moveTo>
                  <a:lnTo>
                    <a:pt x="610" y="720"/>
                  </a:lnTo>
                  <a:lnTo>
                    <a:pt x="696" y="728"/>
                  </a:lnTo>
                  <a:lnTo>
                    <a:pt x="776" y="748"/>
                  </a:lnTo>
                  <a:lnTo>
                    <a:pt x="853" y="780"/>
                  </a:lnTo>
                  <a:lnTo>
                    <a:pt x="923" y="820"/>
                  </a:lnTo>
                  <a:lnTo>
                    <a:pt x="986" y="870"/>
                  </a:lnTo>
                  <a:lnTo>
                    <a:pt x="1044" y="927"/>
                  </a:lnTo>
                  <a:lnTo>
                    <a:pt x="1092" y="993"/>
                  </a:lnTo>
                  <a:lnTo>
                    <a:pt x="1132" y="1065"/>
                  </a:lnTo>
                  <a:lnTo>
                    <a:pt x="1159" y="1142"/>
                  </a:lnTo>
                  <a:lnTo>
                    <a:pt x="1177" y="1224"/>
                  </a:lnTo>
                  <a:lnTo>
                    <a:pt x="1183" y="1309"/>
                  </a:lnTo>
                  <a:lnTo>
                    <a:pt x="1179" y="1391"/>
                  </a:lnTo>
                  <a:lnTo>
                    <a:pt x="1163" y="1466"/>
                  </a:lnTo>
                  <a:lnTo>
                    <a:pt x="1138" y="1540"/>
                  </a:lnTo>
                  <a:lnTo>
                    <a:pt x="1104" y="1608"/>
                  </a:lnTo>
                  <a:lnTo>
                    <a:pt x="1060" y="1671"/>
                  </a:lnTo>
                  <a:lnTo>
                    <a:pt x="1010" y="1729"/>
                  </a:lnTo>
                  <a:lnTo>
                    <a:pt x="955" y="1779"/>
                  </a:lnTo>
                  <a:lnTo>
                    <a:pt x="891" y="1821"/>
                  </a:lnTo>
                  <a:lnTo>
                    <a:pt x="823" y="1854"/>
                  </a:lnTo>
                  <a:lnTo>
                    <a:pt x="750" y="1880"/>
                  </a:lnTo>
                  <a:lnTo>
                    <a:pt x="672" y="1896"/>
                  </a:lnTo>
                  <a:lnTo>
                    <a:pt x="593" y="1902"/>
                  </a:lnTo>
                  <a:lnTo>
                    <a:pt x="513" y="1896"/>
                  </a:lnTo>
                  <a:lnTo>
                    <a:pt x="435" y="1880"/>
                  </a:lnTo>
                  <a:lnTo>
                    <a:pt x="362" y="1854"/>
                  </a:lnTo>
                  <a:lnTo>
                    <a:pt x="294" y="1821"/>
                  </a:lnTo>
                  <a:lnTo>
                    <a:pt x="231" y="1779"/>
                  </a:lnTo>
                  <a:lnTo>
                    <a:pt x="173" y="1729"/>
                  </a:lnTo>
                  <a:lnTo>
                    <a:pt x="123" y="1671"/>
                  </a:lnTo>
                  <a:lnTo>
                    <a:pt x="81" y="1608"/>
                  </a:lnTo>
                  <a:lnTo>
                    <a:pt x="48" y="1540"/>
                  </a:lnTo>
                  <a:lnTo>
                    <a:pt x="22" y="1466"/>
                  </a:lnTo>
                  <a:lnTo>
                    <a:pt x="6" y="1391"/>
                  </a:lnTo>
                  <a:lnTo>
                    <a:pt x="0" y="1309"/>
                  </a:lnTo>
                  <a:lnTo>
                    <a:pt x="6" y="1226"/>
                  </a:lnTo>
                  <a:lnTo>
                    <a:pt x="24" y="1146"/>
                  </a:lnTo>
                  <a:lnTo>
                    <a:pt x="51" y="1071"/>
                  </a:lnTo>
                  <a:lnTo>
                    <a:pt x="89" y="1001"/>
                  </a:lnTo>
                  <a:lnTo>
                    <a:pt x="135" y="935"/>
                  </a:lnTo>
                  <a:lnTo>
                    <a:pt x="191" y="880"/>
                  </a:lnTo>
                  <a:lnTo>
                    <a:pt x="252" y="828"/>
                  </a:lnTo>
                  <a:lnTo>
                    <a:pt x="320" y="788"/>
                  </a:lnTo>
                  <a:lnTo>
                    <a:pt x="155" y="68"/>
                  </a:lnTo>
                  <a:lnTo>
                    <a:pt x="254" y="52"/>
                  </a:lnTo>
                  <a:lnTo>
                    <a:pt x="352" y="30"/>
                  </a:lnTo>
                  <a:lnTo>
                    <a:pt x="4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15"/>
            <p:cNvSpPr>
              <a:spLocks/>
            </p:cNvSpPr>
            <p:nvPr/>
          </p:nvSpPr>
          <p:spPr bwMode="auto">
            <a:xfrm>
              <a:off x="2655" y="2071"/>
              <a:ext cx="1049" cy="611"/>
            </a:xfrm>
            <a:custGeom>
              <a:avLst/>
              <a:gdLst>
                <a:gd name="T0" fmla="*/ 2003 w 2098"/>
                <a:gd name="T1" fmla="*/ 0 h 1221"/>
                <a:gd name="T2" fmla="*/ 2029 w 2098"/>
                <a:gd name="T3" fmla="*/ 97 h 1221"/>
                <a:gd name="T4" fmla="*/ 2061 w 2098"/>
                <a:gd name="T5" fmla="*/ 191 h 1221"/>
                <a:gd name="T6" fmla="*/ 2098 w 2098"/>
                <a:gd name="T7" fmla="*/ 282 h 1221"/>
                <a:gd name="T8" fmla="*/ 1180 w 2098"/>
                <a:gd name="T9" fmla="*/ 590 h 1221"/>
                <a:gd name="T10" fmla="*/ 1182 w 2098"/>
                <a:gd name="T11" fmla="*/ 610 h 1221"/>
                <a:gd name="T12" fmla="*/ 1184 w 2098"/>
                <a:gd name="T13" fmla="*/ 630 h 1221"/>
                <a:gd name="T14" fmla="*/ 1178 w 2098"/>
                <a:gd name="T15" fmla="*/ 710 h 1221"/>
                <a:gd name="T16" fmla="*/ 1162 w 2098"/>
                <a:gd name="T17" fmla="*/ 787 h 1221"/>
                <a:gd name="T18" fmla="*/ 1136 w 2098"/>
                <a:gd name="T19" fmla="*/ 861 h 1221"/>
                <a:gd name="T20" fmla="*/ 1102 w 2098"/>
                <a:gd name="T21" fmla="*/ 929 h 1221"/>
                <a:gd name="T22" fmla="*/ 1060 w 2098"/>
                <a:gd name="T23" fmla="*/ 992 h 1221"/>
                <a:gd name="T24" fmla="*/ 1010 w 2098"/>
                <a:gd name="T25" fmla="*/ 1048 h 1221"/>
                <a:gd name="T26" fmla="*/ 953 w 2098"/>
                <a:gd name="T27" fmla="*/ 1098 h 1221"/>
                <a:gd name="T28" fmla="*/ 889 w 2098"/>
                <a:gd name="T29" fmla="*/ 1141 h 1221"/>
                <a:gd name="T30" fmla="*/ 821 w 2098"/>
                <a:gd name="T31" fmla="*/ 1175 h 1221"/>
                <a:gd name="T32" fmla="*/ 748 w 2098"/>
                <a:gd name="T33" fmla="*/ 1201 h 1221"/>
                <a:gd name="T34" fmla="*/ 672 w 2098"/>
                <a:gd name="T35" fmla="*/ 1217 h 1221"/>
                <a:gd name="T36" fmla="*/ 591 w 2098"/>
                <a:gd name="T37" fmla="*/ 1221 h 1221"/>
                <a:gd name="T38" fmla="*/ 511 w 2098"/>
                <a:gd name="T39" fmla="*/ 1217 h 1221"/>
                <a:gd name="T40" fmla="*/ 434 w 2098"/>
                <a:gd name="T41" fmla="*/ 1201 h 1221"/>
                <a:gd name="T42" fmla="*/ 362 w 2098"/>
                <a:gd name="T43" fmla="*/ 1175 h 1221"/>
                <a:gd name="T44" fmla="*/ 292 w 2098"/>
                <a:gd name="T45" fmla="*/ 1141 h 1221"/>
                <a:gd name="T46" fmla="*/ 231 w 2098"/>
                <a:gd name="T47" fmla="*/ 1098 h 1221"/>
                <a:gd name="T48" fmla="*/ 173 w 2098"/>
                <a:gd name="T49" fmla="*/ 1048 h 1221"/>
                <a:gd name="T50" fmla="*/ 123 w 2098"/>
                <a:gd name="T51" fmla="*/ 992 h 1221"/>
                <a:gd name="T52" fmla="*/ 82 w 2098"/>
                <a:gd name="T53" fmla="*/ 929 h 1221"/>
                <a:gd name="T54" fmla="*/ 46 w 2098"/>
                <a:gd name="T55" fmla="*/ 861 h 1221"/>
                <a:gd name="T56" fmla="*/ 22 w 2098"/>
                <a:gd name="T57" fmla="*/ 787 h 1221"/>
                <a:gd name="T58" fmla="*/ 6 w 2098"/>
                <a:gd name="T59" fmla="*/ 710 h 1221"/>
                <a:gd name="T60" fmla="*/ 0 w 2098"/>
                <a:gd name="T61" fmla="*/ 630 h 1221"/>
                <a:gd name="T62" fmla="*/ 6 w 2098"/>
                <a:gd name="T63" fmla="*/ 551 h 1221"/>
                <a:gd name="T64" fmla="*/ 22 w 2098"/>
                <a:gd name="T65" fmla="*/ 473 h 1221"/>
                <a:gd name="T66" fmla="*/ 46 w 2098"/>
                <a:gd name="T67" fmla="*/ 399 h 1221"/>
                <a:gd name="T68" fmla="*/ 82 w 2098"/>
                <a:gd name="T69" fmla="*/ 332 h 1221"/>
                <a:gd name="T70" fmla="*/ 123 w 2098"/>
                <a:gd name="T71" fmla="*/ 268 h 1221"/>
                <a:gd name="T72" fmla="*/ 173 w 2098"/>
                <a:gd name="T73" fmla="*/ 212 h 1221"/>
                <a:gd name="T74" fmla="*/ 231 w 2098"/>
                <a:gd name="T75" fmla="*/ 161 h 1221"/>
                <a:gd name="T76" fmla="*/ 292 w 2098"/>
                <a:gd name="T77" fmla="*/ 119 h 1221"/>
                <a:gd name="T78" fmla="*/ 362 w 2098"/>
                <a:gd name="T79" fmla="*/ 85 h 1221"/>
                <a:gd name="T80" fmla="*/ 434 w 2098"/>
                <a:gd name="T81" fmla="*/ 59 h 1221"/>
                <a:gd name="T82" fmla="*/ 511 w 2098"/>
                <a:gd name="T83" fmla="*/ 43 h 1221"/>
                <a:gd name="T84" fmla="*/ 591 w 2098"/>
                <a:gd name="T85" fmla="*/ 39 h 1221"/>
                <a:gd name="T86" fmla="*/ 668 w 2098"/>
                <a:gd name="T87" fmla="*/ 43 h 1221"/>
                <a:gd name="T88" fmla="*/ 742 w 2098"/>
                <a:gd name="T89" fmla="*/ 57 h 1221"/>
                <a:gd name="T90" fmla="*/ 812 w 2098"/>
                <a:gd name="T91" fmla="*/ 81 h 1221"/>
                <a:gd name="T92" fmla="*/ 877 w 2098"/>
                <a:gd name="T93" fmla="*/ 113 h 1221"/>
                <a:gd name="T94" fmla="*/ 939 w 2098"/>
                <a:gd name="T95" fmla="*/ 151 h 1221"/>
                <a:gd name="T96" fmla="*/ 995 w 2098"/>
                <a:gd name="T97" fmla="*/ 197 h 1221"/>
                <a:gd name="T98" fmla="*/ 1044 w 2098"/>
                <a:gd name="T99" fmla="*/ 250 h 1221"/>
                <a:gd name="T100" fmla="*/ 1086 w 2098"/>
                <a:gd name="T101" fmla="*/ 308 h 1221"/>
                <a:gd name="T102" fmla="*/ 2003 w 2098"/>
                <a:gd name="T103" fmla="*/ 0 h 1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98" h="1221">
                  <a:moveTo>
                    <a:pt x="2003" y="0"/>
                  </a:moveTo>
                  <a:lnTo>
                    <a:pt x="2029" y="97"/>
                  </a:lnTo>
                  <a:lnTo>
                    <a:pt x="2061" y="191"/>
                  </a:lnTo>
                  <a:lnTo>
                    <a:pt x="2098" y="282"/>
                  </a:lnTo>
                  <a:lnTo>
                    <a:pt x="1180" y="590"/>
                  </a:lnTo>
                  <a:lnTo>
                    <a:pt x="1182" y="610"/>
                  </a:lnTo>
                  <a:lnTo>
                    <a:pt x="1184" y="630"/>
                  </a:lnTo>
                  <a:lnTo>
                    <a:pt x="1178" y="710"/>
                  </a:lnTo>
                  <a:lnTo>
                    <a:pt x="1162" y="787"/>
                  </a:lnTo>
                  <a:lnTo>
                    <a:pt x="1136" y="861"/>
                  </a:lnTo>
                  <a:lnTo>
                    <a:pt x="1102" y="929"/>
                  </a:lnTo>
                  <a:lnTo>
                    <a:pt x="1060" y="992"/>
                  </a:lnTo>
                  <a:lnTo>
                    <a:pt x="1010" y="1048"/>
                  </a:lnTo>
                  <a:lnTo>
                    <a:pt x="953" y="1098"/>
                  </a:lnTo>
                  <a:lnTo>
                    <a:pt x="889" y="1141"/>
                  </a:lnTo>
                  <a:lnTo>
                    <a:pt x="821" y="1175"/>
                  </a:lnTo>
                  <a:lnTo>
                    <a:pt x="748" y="1201"/>
                  </a:lnTo>
                  <a:lnTo>
                    <a:pt x="672" y="1217"/>
                  </a:lnTo>
                  <a:lnTo>
                    <a:pt x="591" y="1221"/>
                  </a:lnTo>
                  <a:lnTo>
                    <a:pt x="511" y="1217"/>
                  </a:lnTo>
                  <a:lnTo>
                    <a:pt x="434" y="1201"/>
                  </a:lnTo>
                  <a:lnTo>
                    <a:pt x="362" y="1175"/>
                  </a:lnTo>
                  <a:lnTo>
                    <a:pt x="292" y="1141"/>
                  </a:lnTo>
                  <a:lnTo>
                    <a:pt x="231" y="1098"/>
                  </a:lnTo>
                  <a:lnTo>
                    <a:pt x="173" y="1048"/>
                  </a:lnTo>
                  <a:lnTo>
                    <a:pt x="123" y="992"/>
                  </a:lnTo>
                  <a:lnTo>
                    <a:pt x="82" y="929"/>
                  </a:lnTo>
                  <a:lnTo>
                    <a:pt x="46" y="861"/>
                  </a:lnTo>
                  <a:lnTo>
                    <a:pt x="22" y="787"/>
                  </a:lnTo>
                  <a:lnTo>
                    <a:pt x="6" y="710"/>
                  </a:lnTo>
                  <a:lnTo>
                    <a:pt x="0" y="630"/>
                  </a:lnTo>
                  <a:lnTo>
                    <a:pt x="6" y="551"/>
                  </a:lnTo>
                  <a:lnTo>
                    <a:pt x="22" y="473"/>
                  </a:lnTo>
                  <a:lnTo>
                    <a:pt x="46" y="399"/>
                  </a:lnTo>
                  <a:lnTo>
                    <a:pt x="82" y="332"/>
                  </a:lnTo>
                  <a:lnTo>
                    <a:pt x="123" y="268"/>
                  </a:lnTo>
                  <a:lnTo>
                    <a:pt x="173" y="212"/>
                  </a:lnTo>
                  <a:lnTo>
                    <a:pt x="231" y="161"/>
                  </a:lnTo>
                  <a:lnTo>
                    <a:pt x="292" y="119"/>
                  </a:lnTo>
                  <a:lnTo>
                    <a:pt x="362" y="85"/>
                  </a:lnTo>
                  <a:lnTo>
                    <a:pt x="434" y="59"/>
                  </a:lnTo>
                  <a:lnTo>
                    <a:pt x="511" y="43"/>
                  </a:lnTo>
                  <a:lnTo>
                    <a:pt x="591" y="39"/>
                  </a:lnTo>
                  <a:lnTo>
                    <a:pt x="668" y="43"/>
                  </a:lnTo>
                  <a:lnTo>
                    <a:pt x="742" y="57"/>
                  </a:lnTo>
                  <a:lnTo>
                    <a:pt x="812" y="81"/>
                  </a:lnTo>
                  <a:lnTo>
                    <a:pt x="877" y="113"/>
                  </a:lnTo>
                  <a:lnTo>
                    <a:pt x="939" y="151"/>
                  </a:lnTo>
                  <a:lnTo>
                    <a:pt x="995" y="197"/>
                  </a:lnTo>
                  <a:lnTo>
                    <a:pt x="1044" y="250"/>
                  </a:lnTo>
                  <a:lnTo>
                    <a:pt x="1086" y="308"/>
                  </a:lnTo>
                  <a:lnTo>
                    <a:pt x="200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auto">
            <a:xfrm>
              <a:off x="3811" y="1421"/>
              <a:ext cx="1014" cy="1015"/>
            </a:xfrm>
            <a:custGeom>
              <a:avLst/>
              <a:gdLst>
                <a:gd name="T0" fmla="*/ 1015 w 2029"/>
                <a:gd name="T1" fmla="*/ 0 h 2029"/>
                <a:gd name="T2" fmla="*/ 1124 w 2029"/>
                <a:gd name="T3" fmla="*/ 6 h 2029"/>
                <a:gd name="T4" fmla="*/ 1232 w 2029"/>
                <a:gd name="T5" fmla="*/ 22 h 2029"/>
                <a:gd name="T6" fmla="*/ 1335 w 2029"/>
                <a:gd name="T7" fmla="*/ 51 h 2029"/>
                <a:gd name="T8" fmla="*/ 1432 w 2029"/>
                <a:gd name="T9" fmla="*/ 89 h 2029"/>
                <a:gd name="T10" fmla="*/ 1526 w 2029"/>
                <a:gd name="T11" fmla="*/ 137 h 2029"/>
                <a:gd name="T12" fmla="*/ 1613 w 2029"/>
                <a:gd name="T13" fmla="*/ 195 h 2029"/>
                <a:gd name="T14" fmla="*/ 1693 w 2029"/>
                <a:gd name="T15" fmla="*/ 260 h 2029"/>
                <a:gd name="T16" fmla="*/ 1767 w 2029"/>
                <a:gd name="T17" fmla="*/ 334 h 2029"/>
                <a:gd name="T18" fmla="*/ 1832 w 2029"/>
                <a:gd name="T19" fmla="*/ 413 h 2029"/>
                <a:gd name="T20" fmla="*/ 1890 w 2029"/>
                <a:gd name="T21" fmla="*/ 501 h 2029"/>
                <a:gd name="T22" fmla="*/ 1938 w 2029"/>
                <a:gd name="T23" fmla="*/ 594 h 2029"/>
                <a:gd name="T24" fmla="*/ 1977 w 2029"/>
                <a:gd name="T25" fmla="*/ 692 h 2029"/>
                <a:gd name="T26" fmla="*/ 2005 w 2029"/>
                <a:gd name="T27" fmla="*/ 795 h 2029"/>
                <a:gd name="T28" fmla="*/ 2023 w 2029"/>
                <a:gd name="T29" fmla="*/ 903 h 2029"/>
                <a:gd name="T30" fmla="*/ 2029 w 2029"/>
                <a:gd name="T31" fmla="*/ 1014 h 2029"/>
                <a:gd name="T32" fmla="*/ 2023 w 2029"/>
                <a:gd name="T33" fmla="*/ 1124 h 2029"/>
                <a:gd name="T34" fmla="*/ 2005 w 2029"/>
                <a:gd name="T35" fmla="*/ 1231 h 2029"/>
                <a:gd name="T36" fmla="*/ 1977 w 2029"/>
                <a:gd name="T37" fmla="*/ 1334 h 2029"/>
                <a:gd name="T38" fmla="*/ 1938 w 2029"/>
                <a:gd name="T39" fmla="*/ 1432 h 2029"/>
                <a:gd name="T40" fmla="*/ 1890 w 2029"/>
                <a:gd name="T41" fmla="*/ 1525 h 2029"/>
                <a:gd name="T42" fmla="*/ 1832 w 2029"/>
                <a:gd name="T43" fmla="*/ 1613 h 2029"/>
                <a:gd name="T44" fmla="*/ 1767 w 2029"/>
                <a:gd name="T45" fmla="*/ 1693 h 2029"/>
                <a:gd name="T46" fmla="*/ 1693 w 2029"/>
                <a:gd name="T47" fmla="*/ 1766 h 2029"/>
                <a:gd name="T48" fmla="*/ 1613 w 2029"/>
                <a:gd name="T49" fmla="*/ 1832 h 2029"/>
                <a:gd name="T50" fmla="*/ 1526 w 2029"/>
                <a:gd name="T51" fmla="*/ 1889 h 2029"/>
                <a:gd name="T52" fmla="*/ 1432 w 2029"/>
                <a:gd name="T53" fmla="*/ 1937 h 2029"/>
                <a:gd name="T54" fmla="*/ 1335 w 2029"/>
                <a:gd name="T55" fmla="*/ 1977 h 2029"/>
                <a:gd name="T56" fmla="*/ 1232 w 2029"/>
                <a:gd name="T57" fmla="*/ 2005 h 2029"/>
                <a:gd name="T58" fmla="*/ 1124 w 2029"/>
                <a:gd name="T59" fmla="*/ 2023 h 2029"/>
                <a:gd name="T60" fmla="*/ 1015 w 2029"/>
                <a:gd name="T61" fmla="*/ 2029 h 2029"/>
                <a:gd name="T62" fmla="*/ 903 w 2029"/>
                <a:gd name="T63" fmla="*/ 2023 h 2029"/>
                <a:gd name="T64" fmla="*/ 796 w 2029"/>
                <a:gd name="T65" fmla="*/ 2005 h 2029"/>
                <a:gd name="T66" fmla="*/ 693 w 2029"/>
                <a:gd name="T67" fmla="*/ 1977 h 2029"/>
                <a:gd name="T68" fmla="*/ 595 w 2029"/>
                <a:gd name="T69" fmla="*/ 1937 h 2029"/>
                <a:gd name="T70" fmla="*/ 502 w 2029"/>
                <a:gd name="T71" fmla="*/ 1889 h 2029"/>
                <a:gd name="T72" fmla="*/ 414 w 2029"/>
                <a:gd name="T73" fmla="*/ 1832 h 2029"/>
                <a:gd name="T74" fmla="*/ 334 w 2029"/>
                <a:gd name="T75" fmla="*/ 1766 h 2029"/>
                <a:gd name="T76" fmla="*/ 261 w 2029"/>
                <a:gd name="T77" fmla="*/ 1693 h 2029"/>
                <a:gd name="T78" fmla="*/ 195 w 2029"/>
                <a:gd name="T79" fmla="*/ 1613 h 2029"/>
                <a:gd name="T80" fmla="*/ 138 w 2029"/>
                <a:gd name="T81" fmla="*/ 1525 h 2029"/>
                <a:gd name="T82" fmla="*/ 90 w 2029"/>
                <a:gd name="T83" fmla="*/ 1432 h 2029"/>
                <a:gd name="T84" fmla="*/ 52 w 2029"/>
                <a:gd name="T85" fmla="*/ 1334 h 2029"/>
                <a:gd name="T86" fmla="*/ 22 w 2029"/>
                <a:gd name="T87" fmla="*/ 1231 h 2029"/>
                <a:gd name="T88" fmla="*/ 6 w 2029"/>
                <a:gd name="T89" fmla="*/ 1124 h 2029"/>
                <a:gd name="T90" fmla="*/ 0 w 2029"/>
                <a:gd name="T91" fmla="*/ 1014 h 2029"/>
                <a:gd name="T92" fmla="*/ 6 w 2029"/>
                <a:gd name="T93" fmla="*/ 903 h 2029"/>
                <a:gd name="T94" fmla="*/ 22 w 2029"/>
                <a:gd name="T95" fmla="*/ 795 h 2029"/>
                <a:gd name="T96" fmla="*/ 52 w 2029"/>
                <a:gd name="T97" fmla="*/ 692 h 2029"/>
                <a:gd name="T98" fmla="*/ 90 w 2029"/>
                <a:gd name="T99" fmla="*/ 594 h 2029"/>
                <a:gd name="T100" fmla="*/ 138 w 2029"/>
                <a:gd name="T101" fmla="*/ 501 h 2029"/>
                <a:gd name="T102" fmla="*/ 195 w 2029"/>
                <a:gd name="T103" fmla="*/ 413 h 2029"/>
                <a:gd name="T104" fmla="*/ 261 w 2029"/>
                <a:gd name="T105" fmla="*/ 334 h 2029"/>
                <a:gd name="T106" fmla="*/ 334 w 2029"/>
                <a:gd name="T107" fmla="*/ 260 h 2029"/>
                <a:gd name="T108" fmla="*/ 414 w 2029"/>
                <a:gd name="T109" fmla="*/ 195 h 2029"/>
                <a:gd name="T110" fmla="*/ 502 w 2029"/>
                <a:gd name="T111" fmla="*/ 137 h 2029"/>
                <a:gd name="T112" fmla="*/ 595 w 2029"/>
                <a:gd name="T113" fmla="*/ 89 h 2029"/>
                <a:gd name="T114" fmla="*/ 693 w 2029"/>
                <a:gd name="T115" fmla="*/ 51 h 2029"/>
                <a:gd name="T116" fmla="*/ 796 w 2029"/>
                <a:gd name="T117" fmla="*/ 22 h 2029"/>
                <a:gd name="T118" fmla="*/ 903 w 2029"/>
                <a:gd name="T119" fmla="*/ 6 h 2029"/>
                <a:gd name="T120" fmla="*/ 1015 w 2029"/>
                <a:gd name="T121" fmla="*/ 0 h 2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29" h="2029">
                  <a:moveTo>
                    <a:pt x="1015" y="0"/>
                  </a:moveTo>
                  <a:lnTo>
                    <a:pt x="1124" y="6"/>
                  </a:lnTo>
                  <a:lnTo>
                    <a:pt x="1232" y="22"/>
                  </a:lnTo>
                  <a:lnTo>
                    <a:pt x="1335" y="51"/>
                  </a:lnTo>
                  <a:lnTo>
                    <a:pt x="1432" y="89"/>
                  </a:lnTo>
                  <a:lnTo>
                    <a:pt x="1526" y="137"/>
                  </a:lnTo>
                  <a:lnTo>
                    <a:pt x="1613" y="195"/>
                  </a:lnTo>
                  <a:lnTo>
                    <a:pt x="1693" y="260"/>
                  </a:lnTo>
                  <a:lnTo>
                    <a:pt x="1767" y="334"/>
                  </a:lnTo>
                  <a:lnTo>
                    <a:pt x="1832" y="413"/>
                  </a:lnTo>
                  <a:lnTo>
                    <a:pt x="1890" y="501"/>
                  </a:lnTo>
                  <a:lnTo>
                    <a:pt x="1938" y="594"/>
                  </a:lnTo>
                  <a:lnTo>
                    <a:pt x="1977" y="692"/>
                  </a:lnTo>
                  <a:lnTo>
                    <a:pt x="2005" y="795"/>
                  </a:lnTo>
                  <a:lnTo>
                    <a:pt x="2023" y="903"/>
                  </a:lnTo>
                  <a:lnTo>
                    <a:pt x="2029" y="1014"/>
                  </a:lnTo>
                  <a:lnTo>
                    <a:pt x="2023" y="1124"/>
                  </a:lnTo>
                  <a:lnTo>
                    <a:pt x="2005" y="1231"/>
                  </a:lnTo>
                  <a:lnTo>
                    <a:pt x="1977" y="1334"/>
                  </a:lnTo>
                  <a:lnTo>
                    <a:pt x="1938" y="1432"/>
                  </a:lnTo>
                  <a:lnTo>
                    <a:pt x="1890" y="1525"/>
                  </a:lnTo>
                  <a:lnTo>
                    <a:pt x="1832" y="1613"/>
                  </a:lnTo>
                  <a:lnTo>
                    <a:pt x="1767" y="1693"/>
                  </a:lnTo>
                  <a:lnTo>
                    <a:pt x="1693" y="1766"/>
                  </a:lnTo>
                  <a:lnTo>
                    <a:pt x="1613" y="1832"/>
                  </a:lnTo>
                  <a:lnTo>
                    <a:pt x="1526" y="1889"/>
                  </a:lnTo>
                  <a:lnTo>
                    <a:pt x="1432" y="1937"/>
                  </a:lnTo>
                  <a:lnTo>
                    <a:pt x="1335" y="1977"/>
                  </a:lnTo>
                  <a:lnTo>
                    <a:pt x="1232" y="2005"/>
                  </a:lnTo>
                  <a:lnTo>
                    <a:pt x="1124" y="2023"/>
                  </a:lnTo>
                  <a:lnTo>
                    <a:pt x="1015" y="2029"/>
                  </a:lnTo>
                  <a:lnTo>
                    <a:pt x="903" y="2023"/>
                  </a:lnTo>
                  <a:lnTo>
                    <a:pt x="796" y="2005"/>
                  </a:lnTo>
                  <a:lnTo>
                    <a:pt x="693" y="1977"/>
                  </a:lnTo>
                  <a:lnTo>
                    <a:pt x="595" y="1937"/>
                  </a:lnTo>
                  <a:lnTo>
                    <a:pt x="502" y="1889"/>
                  </a:lnTo>
                  <a:lnTo>
                    <a:pt x="414" y="1832"/>
                  </a:lnTo>
                  <a:lnTo>
                    <a:pt x="334" y="1766"/>
                  </a:lnTo>
                  <a:lnTo>
                    <a:pt x="261" y="1693"/>
                  </a:lnTo>
                  <a:lnTo>
                    <a:pt x="195" y="1613"/>
                  </a:lnTo>
                  <a:lnTo>
                    <a:pt x="138" y="1525"/>
                  </a:lnTo>
                  <a:lnTo>
                    <a:pt x="90" y="1432"/>
                  </a:lnTo>
                  <a:lnTo>
                    <a:pt x="52" y="1334"/>
                  </a:lnTo>
                  <a:lnTo>
                    <a:pt x="22" y="1231"/>
                  </a:lnTo>
                  <a:lnTo>
                    <a:pt x="6" y="1124"/>
                  </a:lnTo>
                  <a:lnTo>
                    <a:pt x="0" y="1014"/>
                  </a:lnTo>
                  <a:lnTo>
                    <a:pt x="6" y="903"/>
                  </a:lnTo>
                  <a:lnTo>
                    <a:pt x="22" y="795"/>
                  </a:lnTo>
                  <a:lnTo>
                    <a:pt x="52" y="692"/>
                  </a:lnTo>
                  <a:lnTo>
                    <a:pt x="90" y="594"/>
                  </a:lnTo>
                  <a:lnTo>
                    <a:pt x="138" y="501"/>
                  </a:lnTo>
                  <a:lnTo>
                    <a:pt x="195" y="413"/>
                  </a:lnTo>
                  <a:lnTo>
                    <a:pt x="261" y="334"/>
                  </a:lnTo>
                  <a:lnTo>
                    <a:pt x="334" y="260"/>
                  </a:lnTo>
                  <a:lnTo>
                    <a:pt x="414" y="195"/>
                  </a:lnTo>
                  <a:lnTo>
                    <a:pt x="502" y="137"/>
                  </a:lnTo>
                  <a:lnTo>
                    <a:pt x="595" y="89"/>
                  </a:lnTo>
                  <a:lnTo>
                    <a:pt x="693" y="51"/>
                  </a:lnTo>
                  <a:lnTo>
                    <a:pt x="796" y="22"/>
                  </a:lnTo>
                  <a:lnTo>
                    <a:pt x="903" y="6"/>
                  </a:lnTo>
                  <a:lnTo>
                    <a:pt x="10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oup 43"/>
          <p:cNvGrpSpPr>
            <a:grpSpLocks noChangeAspect="1"/>
          </p:cNvGrpSpPr>
          <p:nvPr/>
        </p:nvGrpSpPr>
        <p:grpSpPr bwMode="auto">
          <a:xfrm>
            <a:off x="2926589" y="2706494"/>
            <a:ext cx="430932" cy="455739"/>
            <a:chOff x="1298" y="519"/>
            <a:chExt cx="3127" cy="3307"/>
          </a:xfrm>
          <a:solidFill>
            <a:schemeClr val="bg1"/>
          </a:solidFill>
        </p:grpSpPr>
        <p:sp>
          <p:nvSpPr>
            <p:cNvPr id="45" name="Freeform 21"/>
            <p:cNvSpPr>
              <a:spLocks/>
            </p:cNvSpPr>
            <p:nvPr/>
          </p:nvSpPr>
          <p:spPr bwMode="auto">
            <a:xfrm rot="16200000" flipH="1">
              <a:off x="2932" y="2333"/>
              <a:ext cx="1522" cy="1464"/>
            </a:xfrm>
            <a:custGeom>
              <a:avLst/>
              <a:gdLst>
                <a:gd name="T0" fmla="*/ 1840 w 3043"/>
                <a:gd name="T1" fmla="*/ 24 h 2928"/>
                <a:gd name="T2" fmla="*/ 2205 w 3043"/>
                <a:gd name="T3" fmla="*/ 141 h 2928"/>
                <a:gd name="T4" fmla="*/ 2521 w 3043"/>
                <a:gd name="T5" fmla="*/ 345 h 2928"/>
                <a:gd name="T6" fmla="*/ 2774 w 3043"/>
                <a:gd name="T7" fmla="*/ 620 h 2928"/>
                <a:gd name="T8" fmla="*/ 2951 w 3043"/>
                <a:gd name="T9" fmla="*/ 953 h 2928"/>
                <a:gd name="T10" fmla="*/ 3037 w 3043"/>
                <a:gd name="T11" fmla="*/ 1331 h 2928"/>
                <a:gd name="T12" fmla="*/ 3019 w 3043"/>
                <a:gd name="T13" fmla="*/ 1726 h 2928"/>
                <a:gd name="T14" fmla="*/ 2901 w 3043"/>
                <a:gd name="T15" fmla="*/ 2091 h 2928"/>
                <a:gd name="T16" fmla="*/ 2698 w 3043"/>
                <a:gd name="T17" fmla="*/ 2406 h 2928"/>
                <a:gd name="T18" fmla="*/ 2421 w 3043"/>
                <a:gd name="T19" fmla="*/ 2659 h 2928"/>
                <a:gd name="T20" fmla="*/ 2088 w 3043"/>
                <a:gd name="T21" fmla="*/ 2836 h 2928"/>
                <a:gd name="T22" fmla="*/ 1711 w 3043"/>
                <a:gd name="T23" fmla="*/ 2922 h 2928"/>
                <a:gd name="T24" fmla="*/ 1330 w 3043"/>
                <a:gd name="T25" fmla="*/ 2906 h 2928"/>
                <a:gd name="T26" fmla="*/ 981 w 3043"/>
                <a:gd name="T27" fmla="*/ 2802 h 2928"/>
                <a:gd name="T28" fmla="*/ 672 w 3043"/>
                <a:gd name="T29" fmla="*/ 2619 h 2928"/>
                <a:gd name="T30" fmla="*/ 415 w 3043"/>
                <a:gd name="T31" fmla="*/ 2370 h 2928"/>
                <a:gd name="T32" fmla="*/ 225 w 3043"/>
                <a:gd name="T33" fmla="*/ 2065 h 2928"/>
                <a:gd name="T34" fmla="*/ 0 w 3043"/>
                <a:gd name="T35" fmla="*/ 1577 h 2928"/>
                <a:gd name="T36" fmla="*/ 367 w 3043"/>
                <a:gd name="T37" fmla="*/ 1802 h 2928"/>
                <a:gd name="T38" fmla="*/ 508 w 3043"/>
                <a:gd name="T39" fmla="*/ 2115 h 2928"/>
                <a:gd name="T40" fmla="*/ 730 w 3043"/>
                <a:gd name="T41" fmla="*/ 2376 h 2928"/>
                <a:gd name="T42" fmla="*/ 1013 w 3043"/>
                <a:gd name="T43" fmla="*/ 2569 h 2928"/>
                <a:gd name="T44" fmla="*/ 1342 w 3043"/>
                <a:gd name="T45" fmla="*/ 2681 h 2928"/>
                <a:gd name="T46" fmla="*/ 1697 w 3043"/>
                <a:gd name="T47" fmla="*/ 2697 h 2928"/>
                <a:gd name="T48" fmla="*/ 2034 w 3043"/>
                <a:gd name="T49" fmla="*/ 2615 h 2928"/>
                <a:gd name="T50" fmla="*/ 2327 w 3043"/>
                <a:gd name="T51" fmla="*/ 2450 h 2928"/>
                <a:gd name="T52" fmla="*/ 2564 w 3043"/>
                <a:gd name="T53" fmla="*/ 2212 h 2928"/>
                <a:gd name="T54" fmla="*/ 2730 w 3043"/>
                <a:gd name="T55" fmla="*/ 1919 h 2928"/>
                <a:gd name="T56" fmla="*/ 2812 w 3043"/>
                <a:gd name="T57" fmla="*/ 1583 h 2928"/>
                <a:gd name="T58" fmla="*/ 2794 w 3043"/>
                <a:gd name="T59" fmla="*/ 1228 h 2928"/>
                <a:gd name="T60" fmla="*/ 2684 w 3043"/>
                <a:gd name="T61" fmla="*/ 905 h 2928"/>
                <a:gd name="T62" fmla="*/ 2493 w 3043"/>
                <a:gd name="T63" fmla="*/ 628 h 2928"/>
                <a:gd name="T64" fmla="*/ 2235 w 3043"/>
                <a:gd name="T65" fmla="*/ 414 h 2928"/>
                <a:gd name="T66" fmla="*/ 1924 w 3043"/>
                <a:gd name="T67" fmla="*/ 275 h 2928"/>
                <a:gd name="T68" fmla="*/ 1577 w 3043"/>
                <a:gd name="T69" fmla="*/ 225 h 2928"/>
                <a:gd name="T70" fmla="*/ 1262 w 3043"/>
                <a:gd name="T71" fmla="*/ 265 h 2928"/>
                <a:gd name="T72" fmla="*/ 971 w 3043"/>
                <a:gd name="T73" fmla="*/ 379 h 2928"/>
                <a:gd name="T74" fmla="*/ 720 w 3043"/>
                <a:gd name="T75" fmla="*/ 562 h 2928"/>
                <a:gd name="T76" fmla="*/ 598 w 3043"/>
                <a:gd name="T77" fmla="*/ 670 h 2928"/>
                <a:gd name="T78" fmla="*/ 514 w 3043"/>
                <a:gd name="T79" fmla="*/ 664 h 2928"/>
                <a:gd name="T80" fmla="*/ 456 w 3043"/>
                <a:gd name="T81" fmla="*/ 598 h 2928"/>
                <a:gd name="T82" fmla="*/ 462 w 3043"/>
                <a:gd name="T83" fmla="*/ 514 h 2928"/>
                <a:gd name="T84" fmla="*/ 658 w 3043"/>
                <a:gd name="T85" fmla="*/ 319 h 2928"/>
                <a:gd name="T86" fmla="*/ 971 w 3043"/>
                <a:gd name="T87" fmla="*/ 127 h 2928"/>
                <a:gd name="T88" fmla="*/ 1326 w 3043"/>
                <a:gd name="T89" fmla="*/ 20 h 2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43" h="2928">
                  <a:moveTo>
                    <a:pt x="1577" y="0"/>
                  </a:moveTo>
                  <a:lnTo>
                    <a:pt x="1711" y="6"/>
                  </a:lnTo>
                  <a:lnTo>
                    <a:pt x="1840" y="24"/>
                  </a:lnTo>
                  <a:lnTo>
                    <a:pt x="1966" y="52"/>
                  </a:lnTo>
                  <a:lnTo>
                    <a:pt x="2088" y="92"/>
                  </a:lnTo>
                  <a:lnTo>
                    <a:pt x="2205" y="141"/>
                  </a:lnTo>
                  <a:lnTo>
                    <a:pt x="2315" y="199"/>
                  </a:lnTo>
                  <a:lnTo>
                    <a:pt x="2421" y="267"/>
                  </a:lnTo>
                  <a:lnTo>
                    <a:pt x="2521" y="345"/>
                  </a:lnTo>
                  <a:lnTo>
                    <a:pt x="2612" y="428"/>
                  </a:lnTo>
                  <a:lnTo>
                    <a:pt x="2698" y="520"/>
                  </a:lnTo>
                  <a:lnTo>
                    <a:pt x="2774" y="620"/>
                  </a:lnTo>
                  <a:lnTo>
                    <a:pt x="2842" y="725"/>
                  </a:lnTo>
                  <a:lnTo>
                    <a:pt x="2901" y="837"/>
                  </a:lnTo>
                  <a:lnTo>
                    <a:pt x="2951" y="953"/>
                  </a:lnTo>
                  <a:lnTo>
                    <a:pt x="2989" y="1074"/>
                  </a:lnTo>
                  <a:lnTo>
                    <a:pt x="3019" y="1202"/>
                  </a:lnTo>
                  <a:lnTo>
                    <a:pt x="3037" y="1331"/>
                  </a:lnTo>
                  <a:lnTo>
                    <a:pt x="3043" y="1463"/>
                  </a:lnTo>
                  <a:lnTo>
                    <a:pt x="3037" y="1597"/>
                  </a:lnTo>
                  <a:lnTo>
                    <a:pt x="3019" y="1726"/>
                  </a:lnTo>
                  <a:lnTo>
                    <a:pt x="2989" y="1852"/>
                  </a:lnTo>
                  <a:lnTo>
                    <a:pt x="2951" y="1973"/>
                  </a:lnTo>
                  <a:lnTo>
                    <a:pt x="2901" y="2091"/>
                  </a:lnTo>
                  <a:lnTo>
                    <a:pt x="2842" y="2202"/>
                  </a:lnTo>
                  <a:lnTo>
                    <a:pt x="2774" y="2308"/>
                  </a:lnTo>
                  <a:lnTo>
                    <a:pt x="2698" y="2406"/>
                  </a:lnTo>
                  <a:lnTo>
                    <a:pt x="2612" y="2499"/>
                  </a:lnTo>
                  <a:lnTo>
                    <a:pt x="2521" y="2583"/>
                  </a:lnTo>
                  <a:lnTo>
                    <a:pt x="2421" y="2659"/>
                  </a:lnTo>
                  <a:lnTo>
                    <a:pt x="2315" y="2729"/>
                  </a:lnTo>
                  <a:lnTo>
                    <a:pt x="2205" y="2787"/>
                  </a:lnTo>
                  <a:lnTo>
                    <a:pt x="2088" y="2836"/>
                  </a:lnTo>
                  <a:lnTo>
                    <a:pt x="1966" y="2876"/>
                  </a:lnTo>
                  <a:lnTo>
                    <a:pt x="1840" y="2904"/>
                  </a:lnTo>
                  <a:lnTo>
                    <a:pt x="1711" y="2922"/>
                  </a:lnTo>
                  <a:lnTo>
                    <a:pt x="1577" y="2928"/>
                  </a:lnTo>
                  <a:lnTo>
                    <a:pt x="1452" y="2922"/>
                  </a:lnTo>
                  <a:lnTo>
                    <a:pt x="1330" y="2906"/>
                  </a:lnTo>
                  <a:lnTo>
                    <a:pt x="1210" y="2882"/>
                  </a:lnTo>
                  <a:lnTo>
                    <a:pt x="1093" y="2846"/>
                  </a:lnTo>
                  <a:lnTo>
                    <a:pt x="981" y="2802"/>
                  </a:lnTo>
                  <a:lnTo>
                    <a:pt x="873" y="2749"/>
                  </a:lnTo>
                  <a:lnTo>
                    <a:pt x="770" y="2687"/>
                  </a:lnTo>
                  <a:lnTo>
                    <a:pt x="672" y="2619"/>
                  </a:lnTo>
                  <a:lnTo>
                    <a:pt x="578" y="2543"/>
                  </a:lnTo>
                  <a:lnTo>
                    <a:pt x="494" y="2460"/>
                  </a:lnTo>
                  <a:lnTo>
                    <a:pt x="415" y="2370"/>
                  </a:lnTo>
                  <a:lnTo>
                    <a:pt x="343" y="2274"/>
                  </a:lnTo>
                  <a:lnTo>
                    <a:pt x="279" y="2173"/>
                  </a:lnTo>
                  <a:lnTo>
                    <a:pt x="225" y="2065"/>
                  </a:lnTo>
                  <a:lnTo>
                    <a:pt x="225" y="2478"/>
                  </a:lnTo>
                  <a:lnTo>
                    <a:pt x="0" y="2478"/>
                  </a:lnTo>
                  <a:lnTo>
                    <a:pt x="0" y="1577"/>
                  </a:lnTo>
                  <a:lnTo>
                    <a:pt x="901" y="1577"/>
                  </a:lnTo>
                  <a:lnTo>
                    <a:pt x="901" y="1802"/>
                  </a:lnTo>
                  <a:lnTo>
                    <a:pt x="367" y="1802"/>
                  </a:lnTo>
                  <a:lnTo>
                    <a:pt x="405" y="1911"/>
                  </a:lnTo>
                  <a:lnTo>
                    <a:pt x="452" y="2015"/>
                  </a:lnTo>
                  <a:lnTo>
                    <a:pt x="508" y="2115"/>
                  </a:lnTo>
                  <a:lnTo>
                    <a:pt x="574" y="2208"/>
                  </a:lnTo>
                  <a:lnTo>
                    <a:pt x="648" y="2296"/>
                  </a:lnTo>
                  <a:lnTo>
                    <a:pt x="730" y="2376"/>
                  </a:lnTo>
                  <a:lnTo>
                    <a:pt x="817" y="2448"/>
                  </a:lnTo>
                  <a:lnTo>
                    <a:pt x="911" y="2511"/>
                  </a:lnTo>
                  <a:lnTo>
                    <a:pt x="1013" y="2569"/>
                  </a:lnTo>
                  <a:lnTo>
                    <a:pt x="1119" y="2615"/>
                  </a:lnTo>
                  <a:lnTo>
                    <a:pt x="1228" y="2653"/>
                  </a:lnTo>
                  <a:lnTo>
                    <a:pt x="1342" y="2681"/>
                  </a:lnTo>
                  <a:lnTo>
                    <a:pt x="1458" y="2697"/>
                  </a:lnTo>
                  <a:lnTo>
                    <a:pt x="1577" y="2703"/>
                  </a:lnTo>
                  <a:lnTo>
                    <a:pt x="1697" y="2697"/>
                  </a:lnTo>
                  <a:lnTo>
                    <a:pt x="1813" y="2681"/>
                  </a:lnTo>
                  <a:lnTo>
                    <a:pt x="1924" y="2653"/>
                  </a:lnTo>
                  <a:lnTo>
                    <a:pt x="2034" y="2615"/>
                  </a:lnTo>
                  <a:lnTo>
                    <a:pt x="2136" y="2569"/>
                  </a:lnTo>
                  <a:lnTo>
                    <a:pt x="2235" y="2513"/>
                  </a:lnTo>
                  <a:lnTo>
                    <a:pt x="2327" y="2450"/>
                  </a:lnTo>
                  <a:lnTo>
                    <a:pt x="2413" y="2378"/>
                  </a:lnTo>
                  <a:lnTo>
                    <a:pt x="2493" y="2298"/>
                  </a:lnTo>
                  <a:lnTo>
                    <a:pt x="2564" y="2212"/>
                  </a:lnTo>
                  <a:lnTo>
                    <a:pt x="2628" y="2121"/>
                  </a:lnTo>
                  <a:lnTo>
                    <a:pt x="2684" y="2023"/>
                  </a:lnTo>
                  <a:lnTo>
                    <a:pt x="2730" y="1919"/>
                  </a:lnTo>
                  <a:lnTo>
                    <a:pt x="2768" y="1812"/>
                  </a:lnTo>
                  <a:lnTo>
                    <a:pt x="2794" y="1698"/>
                  </a:lnTo>
                  <a:lnTo>
                    <a:pt x="2812" y="1583"/>
                  </a:lnTo>
                  <a:lnTo>
                    <a:pt x="2818" y="1463"/>
                  </a:lnTo>
                  <a:lnTo>
                    <a:pt x="2812" y="1345"/>
                  </a:lnTo>
                  <a:lnTo>
                    <a:pt x="2794" y="1228"/>
                  </a:lnTo>
                  <a:lnTo>
                    <a:pt x="2768" y="1116"/>
                  </a:lnTo>
                  <a:lnTo>
                    <a:pt x="2730" y="1008"/>
                  </a:lnTo>
                  <a:lnTo>
                    <a:pt x="2684" y="905"/>
                  </a:lnTo>
                  <a:lnTo>
                    <a:pt x="2628" y="807"/>
                  </a:lnTo>
                  <a:lnTo>
                    <a:pt x="2564" y="715"/>
                  </a:lnTo>
                  <a:lnTo>
                    <a:pt x="2493" y="628"/>
                  </a:lnTo>
                  <a:lnTo>
                    <a:pt x="2413" y="550"/>
                  </a:lnTo>
                  <a:lnTo>
                    <a:pt x="2327" y="478"/>
                  </a:lnTo>
                  <a:lnTo>
                    <a:pt x="2235" y="414"/>
                  </a:lnTo>
                  <a:lnTo>
                    <a:pt x="2136" y="359"/>
                  </a:lnTo>
                  <a:lnTo>
                    <a:pt x="2034" y="311"/>
                  </a:lnTo>
                  <a:lnTo>
                    <a:pt x="1924" y="275"/>
                  </a:lnTo>
                  <a:lnTo>
                    <a:pt x="1813" y="247"/>
                  </a:lnTo>
                  <a:lnTo>
                    <a:pt x="1697" y="231"/>
                  </a:lnTo>
                  <a:lnTo>
                    <a:pt x="1577" y="225"/>
                  </a:lnTo>
                  <a:lnTo>
                    <a:pt x="1470" y="229"/>
                  </a:lnTo>
                  <a:lnTo>
                    <a:pt x="1364" y="243"/>
                  </a:lnTo>
                  <a:lnTo>
                    <a:pt x="1262" y="265"/>
                  </a:lnTo>
                  <a:lnTo>
                    <a:pt x="1160" y="295"/>
                  </a:lnTo>
                  <a:lnTo>
                    <a:pt x="1065" y="333"/>
                  </a:lnTo>
                  <a:lnTo>
                    <a:pt x="971" y="379"/>
                  </a:lnTo>
                  <a:lnTo>
                    <a:pt x="883" y="432"/>
                  </a:lnTo>
                  <a:lnTo>
                    <a:pt x="799" y="494"/>
                  </a:lnTo>
                  <a:lnTo>
                    <a:pt x="720" y="562"/>
                  </a:lnTo>
                  <a:lnTo>
                    <a:pt x="648" y="638"/>
                  </a:lnTo>
                  <a:lnTo>
                    <a:pt x="624" y="658"/>
                  </a:lnTo>
                  <a:lnTo>
                    <a:pt x="598" y="670"/>
                  </a:lnTo>
                  <a:lnTo>
                    <a:pt x="570" y="676"/>
                  </a:lnTo>
                  <a:lnTo>
                    <a:pt x="542" y="674"/>
                  </a:lnTo>
                  <a:lnTo>
                    <a:pt x="514" y="664"/>
                  </a:lnTo>
                  <a:lnTo>
                    <a:pt x="488" y="648"/>
                  </a:lnTo>
                  <a:lnTo>
                    <a:pt x="468" y="624"/>
                  </a:lnTo>
                  <a:lnTo>
                    <a:pt x="456" y="598"/>
                  </a:lnTo>
                  <a:lnTo>
                    <a:pt x="450" y="570"/>
                  </a:lnTo>
                  <a:lnTo>
                    <a:pt x="452" y="540"/>
                  </a:lnTo>
                  <a:lnTo>
                    <a:pt x="462" y="514"/>
                  </a:lnTo>
                  <a:lnTo>
                    <a:pt x="478" y="488"/>
                  </a:lnTo>
                  <a:lnTo>
                    <a:pt x="564" y="399"/>
                  </a:lnTo>
                  <a:lnTo>
                    <a:pt x="658" y="319"/>
                  </a:lnTo>
                  <a:lnTo>
                    <a:pt x="758" y="245"/>
                  </a:lnTo>
                  <a:lnTo>
                    <a:pt x="861" y="181"/>
                  </a:lnTo>
                  <a:lnTo>
                    <a:pt x="971" y="127"/>
                  </a:lnTo>
                  <a:lnTo>
                    <a:pt x="1087" y="82"/>
                  </a:lnTo>
                  <a:lnTo>
                    <a:pt x="1204" y="46"/>
                  </a:lnTo>
                  <a:lnTo>
                    <a:pt x="1326" y="20"/>
                  </a:lnTo>
                  <a:lnTo>
                    <a:pt x="1452" y="4"/>
                  </a:lnTo>
                  <a:lnTo>
                    <a:pt x="15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22"/>
            <p:cNvSpPr>
              <a:spLocks/>
            </p:cNvSpPr>
            <p:nvPr/>
          </p:nvSpPr>
          <p:spPr bwMode="auto">
            <a:xfrm>
              <a:off x="1298" y="2096"/>
              <a:ext cx="1704" cy="851"/>
            </a:xfrm>
            <a:custGeom>
              <a:avLst/>
              <a:gdLst>
                <a:gd name="T0" fmla="*/ 0 w 3408"/>
                <a:gd name="T1" fmla="*/ 0 h 1703"/>
                <a:gd name="T2" fmla="*/ 94 w 3408"/>
                <a:gd name="T3" fmla="*/ 60 h 1703"/>
                <a:gd name="T4" fmla="*/ 197 w 3408"/>
                <a:gd name="T5" fmla="*/ 116 h 1703"/>
                <a:gd name="T6" fmla="*/ 311 w 3408"/>
                <a:gd name="T7" fmla="*/ 170 h 1703"/>
                <a:gd name="T8" fmla="*/ 433 w 3408"/>
                <a:gd name="T9" fmla="*/ 220 h 1703"/>
                <a:gd name="T10" fmla="*/ 562 w 3408"/>
                <a:gd name="T11" fmla="*/ 266 h 1703"/>
                <a:gd name="T12" fmla="*/ 710 w 3408"/>
                <a:gd name="T13" fmla="*/ 315 h 1703"/>
                <a:gd name="T14" fmla="*/ 870 w 3408"/>
                <a:gd name="T15" fmla="*/ 359 h 1703"/>
                <a:gd name="T16" fmla="*/ 1039 w 3408"/>
                <a:gd name="T17" fmla="*/ 401 h 1703"/>
                <a:gd name="T18" fmla="*/ 1219 w 3408"/>
                <a:gd name="T19" fmla="*/ 439 h 1703"/>
                <a:gd name="T20" fmla="*/ 1410 w 3408"/>
                <a:gd name="T21" fmla="*/ 473 h 1703"/>
                <a:gd name="T22" fmla="*/ 1611 w 3408"/>
                <a:gd name="T23" fmla="*/ 503 h 1703"/>
                <a:gd name="T24" fmla="*/ 1825 w 3408"/>
                <a:gd name="T25" fmla="*/ 527 h 1703"/>
                <a:gd name="T26" fmla="*/ 2048 w 3408"/>
                <a:gd name="T27" fmla="*/ 549 h 1703"/>
                <a:gd name="T28" fmla="*/ 2280 w 3408"/>
                <a:gd name="T29" fmla="*/ 563 h 1703"/>
                <a:gd name="T30" fmla="*/ 2523 w 3408"/>
                <a:gd name="T31" fmla="*/ 573 h 1703"/>
                <a:gd name="T32" fmla="*/ 2818 w 3408"/>
                <a:gd name="T33" fmla="*/ 577 h 1703"/>
                <a:gd name="T34" fmla="*/ 3111 w 3408"/>
                <a:gd name="T35" fmla="*/ 573 h 1703"/>
                <a:gd name="T36" fmla="*/ 3261 w 3408"/>
                <a:gd name="T37" fmla="*/ 567 h 1703"/>
                <a:gd name="T38" fmla="*/ 3408 w 3408"/>
                <a:gd name="T39" fmla="*/ 561 h 1703"/>
                <a:gd name="T40" fmla="*/ 3309 w 3408"/>
                <a:gd name="T41" fmla="*/ 662 h 1703"/>
                <a:gd name="T42" fmla="*/ 3217 w 3408"/>
                <a:gd name="T43" fmla="*/ 772 h 1703"/>
                <a:gd name="T44" fmla="*/ 3133 w 3408"/>
                <a:gd name="T45" fmla="*/ 889 h 1703"/>
                <a:gd name="T46" fmla="*/ 3059 w 3408"/>
                <a:gd name="T47" fmla="*/ 1011 h 1703"/>
                <a:gd name="T48" fmla="*/ 2993 w 3408"/>
                <a:gd name="T49" fmla="*/ 1141 h 1703"/>
                <a:gd name="T50" fmla="*/ 2938 w 3408"/>
                <a:gd name="T51" fmla="*/ 1274 h 1703"/>
                <a:gd name="T52" fmla="*/ 2894 w 3408"/>
                <a:gd name="T53" fmla="*/ 1414 h 1703"/>
                <a:gd name="T54" fmla="*/ 2858 w 3408"/>
                <a:gd name="T55" fmla="*/ 1555 h 1703"/>
                <a:gd name="T56" fmla="*/ 2834 w 3408"/>
                <a:gd name="T57" fmla="*/ 1703 h 1703"/>
                <a:gd name="T58" fmla="*/ 2818 w 3408"/>
                <a:gd name="T59" fmla="*/ 1703 h 1703"/>
                <a:gd name="T60" fmla="*/ 2585 w 3408"/>
                <a:gd name="T61" fmla="*/ 1701 h 1703"/>
                <a:gd name="T62" fmla="*/ 2357 w 3408"/>
                <a:gd name="T63" fmla="*/ 1693 h 1703"/>
                <a:gd name="T64" fmla="*/ 2138 w 3408"/>
                <a:gd name="T65" fmla="*/ 1679 h 1703"/>
                <a:gd name="T66" fmla="*/ 1927 w 3408"/>
                <a:gd name="T67" fmla="*/ 1661 h 1703"/>
                <a:gd name="T68" fmla="*/ 1723 w 3408"/>
                <a:gd name="T69" fmla="*/ 1637 h 1703"/>
                <a:gd name="T70" fmla="*/ 1528 w 3408"/>
                <a:gd name="T71" fmla="*/ 1611 h 1703"/>
                <a:gd name="T72" fmla="*/ 1340 w 3408"/>
                <a:gd name="T73" fmla="*/ 1579 h 1703"/>
                <a:gd name="T74" fmla="*/ 1165 w 3408"/>
                <a:gd name="T75" fmla="*/ 1545 h 1703"/>
                <a:gd name="T76" fmla="*/ 997 w 3408"/>
                <a:gd name="T77" fmla="*/ 1507 h 1703"/>
                <a:gd name="T78" fmla="*/ 840 w 3408"/>
                <a:gd name="T79" fmla="*/ 1466 h 1703"/>
                <a:gd name="T80" fmla="*/ 694 w 3408"/>
                <a:gd name="T81" fmla="*/ 1422 h 1703"/>
                <a:gd name="T82" fmla="*/ 558 w 3408"/>
                <a:gd name="T83" fmla="*/ 1376 h 1703"/>
                <a:gd name="T84" fmla="*/ 433 w 3408"/>
                <a:gd name="T85" fmla="*/ 1326 h 1703"/>
                <a:gd name="T86" fmla="*/ 321 w 3408"/>
                <a:gd name="T87" fmla="*/ 1276 h 1703"/>
                <a:gd name="T88" fmla="*/ 221 w 3408"/>
                <a:gd name="T89" fmla="*/ 1224 h 1703"/>
                <a:gd name="T90" fmla="*/ 136 w 3408"/>
                <a:gd name="T91" fmla="*/ 1171 h 1703"/>
                <a:gd name="T92" fmla="*/ 62 w 3408"/>
                <a:gd name="T93" fmla="*/ 1115 h 1703"/>
                <a:gd name="T94" fmla="*/ 0 w 3408"/>
                <a:gd name="T95" fmla="*/ 1061 h 1703"/>
                <a:gd name="T96" fmla="*/ 0 w 3408"/>
                <a:gd name="T97" fmla="*/ 0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08" h="1703">
                  <a:moveTo>
                    <a:pt x="0" y="0"/>
                  </a:moveTo>
                  <a:lnTo>
                    <a:pt x="94" y="60"/>
                  </a:lnTo>
                  <a:lnTo>
                    <a:pt x="197" y="116"/>
                  </a:lnTo>
                  <a:lnTo>
                    <a:pt x="311" y="170"/>
                  </a:lnTo>
                  <a:lnTo>
                    <a:pt x="433" y="220"/>
                  </a:lnTo>
                  <a:lnTo>
                    <a:pt x="562" y="266"/>
                  </a:lnTo>
                  <a:lnTo>
                    <a:pt x="710" y="315"/>
                  </a:lnTo>
                  <a:lnTo>
                    <a:pt x="870" y="359"/>
                  </a:lnTo>
                  <a:lnTo>
                    <a:pt x="1039" y="401"/>
                  </a:lnTo>
                  <a:lnTo>
                    <a:pt x="1219" y="439"/>
                  </a:lnTo>
                  <a:lnTo>
                    <a:pt x="1410" y="473"/>
                  </a:lnTo>
                  <a:lnTo>
                    <a:pt x="1611" y="503"/>
                  </a:lnTo>
                  <a:lnTo>
                    <a:pt x="1825" y="527"/>
                  </a:lnTo>
                  <a:lnTo>
                    <a:pt x="2048" y="549"/>
                  </a:lnTo>
                  <a:lnTo>
                    <a:pt x="2280" y="563"/>
                  </a:lnTo>
                  <a:lnTo>
                    <a:pt x="2523" y="573"/>
                  </a:lnTo>
                  <a:lnTo>
                    <a:pt x="2818" y="577"/>
                  </a:lnTo>
                  <a:lnTo>
                    <a:pt x="3111" y="573"/>
                  </a:lnTo>
                  <a:lnTo>
                    <a:pt x="3261" y="567"/>
                  </a:lnTo>
                  <a:lnTo>
                    <a:pt x="3408" y="561"/>
                  </a:lnTo>
                  <a:lnTo>
                    <a:pt x="3309" y="662"/>
                  </a:lnTo>
                  <a:lnTo>
                    <a:pt x="3217" y="772"/>
                  </a:lnTo>
                  <a:lnTo>
                    <a:pt x="3133" y="889"/>
                  </a:lnTo>
                  <a:lnTo>
                    <a:pt x="3059" y="1011"/>
                  </a:lnTo>
                  <a:lnTo>
                    <a:pt x="2993" y="1141"/>
                  </a:lnTo>
                  <a:lnTo>
                    <a:pt x="2938" y="1274"/>
                  </a:lnTo>
                  <a:lnTo>
                    <a:pt x="2894" y="1414"/>
                  </a:lnTo>
                  <a:lnTo>
                    <a:pt x="2858" y="1555"/>
                  </a:lnTo>
                  <a:lnTo>
                    <a:pt x="2834" y="1703"/>
                  </a:lnTo>
                  <a:lnTo>
                    <a:pt x="2818" y="1703"/>
                  </a:lnTo>
                  <a:lnTo>
                    <a:pt x="2585" y="1701"/>
                  </a:lnTo>
                  <a:lnTo>
                    <a:pt x="2357" y="1693"/>
                  </a:lnTo>
                  <a:lnTo>
                    <a:pt x="2138" y="1679"/>
                  </a:lnTo>
                  <a:lnTo>
                    <a:pt x="1927" y="1661"/>
                  </a:lnTo>
                  <a:lnTo>
                    <a:pt x="1723" y="1637"/>
                  </a:lnTo>
                  <a:lnTo>
                    <a:pt x="1528" y="1611"/>
                  </a:lnTo>
                  <a:lnTo>
                    <a:pt x="1340" y="1579"/>
                  </a:lnTo>
                  <a:lnTo>
                    <a:pt x="1165" y="1545"/>
                  </a:lnTo>
                  <a:lnTo>
                    <a:pt x="997" y="1507"/>
                  </a:lnTo>
                  <a:lnTo>
                    <a:pt x="840" y="1466"/>
                  </a:lnTo>
                  <a:lnTo>
                    <a:pt x="694" y="1422"/>
                  </a:lnTo>
                  <a:lnTo>
                    <a:pt x="558" y="1376"/>
                  </a:lnTo>
                  <a:lnTo>
                    <a:pt x="433" y="1326"/>
                  </a:lnTo>
                  <a:lnTo>
                    <a:pt x="321" y="1276"/>
                  </a:lnTo>
                  <a:lnTo>
                    <a:pt x="221" y="1224"/>
                  </a:lnTo>
                  <a:lnTo>
                    <a:pt x="136" y="1171"/>
                  </a:lnTo>
                  <a:lnTo>
                    <a:pt x="62" y="1115"/>
                  </a:lnTo>
                  <a:lnTo>
                    <a:pt x="0" y="106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23"/>
            <p:cNvSpPr>
              <a:spLocks/>
            </p:cNvSpPr>
            <p:nvPr/>
          </p:nvSpPr>
          <p:spPr bwMode="auto">
            <a:xfrm>
              <a:off x="1298" y="1358"/>
              <a:ext cx="2818" cy="850"/>
            </a:xfrm>
            <a:custGeom>
              <a:avLst/>
              <a:gdLst>
                <a:gd name="T0" fmla="*/ 98 w 5636"/>
                <a:gd name="T1" fmla="*/ 60 h 1701"/>
                <a:gd name="T2" fmla="*/ 323 w 5636"/>
                <a:gd name="T3" fmla="*/ 174 h 1701"/>
                <a:gd name="T4" fmla="*/ 584 w 5636"/>
                <a:gd name="T5" fmla="*/ 271 h 1701"/>
                <a:gd name="T6" fmla="*/ 880 w 5636"/>
                <a:gd name="T7" fmla="*/ 357 h 1701"/>
                <a:gd name="T8" fmla="*/ 1199 w 5636"/>
                <a:gd name="T9" fmla="*/ 429 h 1701"/>
                <a:gd name="T10" fmla="*/ 1540 w 5636"/>
                <a:gd name="T11" fmla="*/ 487 h 1701"/>
                <a:gd name="T12" fmla="*/ 1897 w 5636"/>
                <a:gd name="T13" fmla="*/ 529 h 1701"/>
                <a:gd name="T14" fmla="*/ 2262 w 5636"/>
                <a:gd name="T15" fmla="*/ 558 h 1701"/>
                <a:gd name="T16" fmla="*/ 2633 w 5636"/>
                <a:gd name="T17" fmla="*/ 572 h 1701"/>
                <a:gd name="T18" fmla="*/ 3003 w 5636"/>
                <a:gd name="T19" fmla="*/ 572 h 1701"/>
                <a:gd name="T20" fmla="*/ 3374 w 5636"/>
                <a:gd name="T21" fmla="*/ 558 h 1701"/>
                <a:gd name="T22" fmla="*/ 3739 w 5636"/>
                <a:gd name="T23" fmla="*/ 529 h 1701"/>
                <a:gd name="T24" fmla="*/ 4096 w 5636"/>
                <a:gd name="T25" fmla="*/ 487 h 1701"/>
                <a:gd name="T26" fmla="*/ 4437 w 5636"/>
                <a:gd name="T27" fmla="*/ 429 h 1701"/>
                <a:gd name="T28" fmla="*/ 4756 w 5636"/>
                <a:gd name="T29" fmla="*/ 357 h 1701"/>
                <a:gd name="T30" fmla="*/ 5052 w 5636"/>
                <a:gd name="T31" fmla="*/ 271 h 1701"/>
                <a:gd name="T32" fmla="*/ 5313 w 5636"/>
                <a:gd name="T33" fmla="*/ 174 h 1701"/>
                <a:gd name="T34" fmla="*/ 5538 w 5636"/>
                <a:gd name="T35" fmla="*/ 60 h 1701"/>
                <a:gd name="T36" fmla="*/ 5636 w 5636"/>
                <a:gd name="T37" fmla="*/ 1059 h 1701"/>
                <a:gd name="T38" fmla="*/ 5494 w 5636"/>
                <a:gd name="T39" fmla="*/ 1172 h 1701"/>
                <a:gd name="T40" fmla="*/ 5295 w 5636"/>
                <a:gd name="T41" fmla="*/ 1284 h 1701"/>
                <a:gd name="T42" fmla="*/ 5044 w 5636"/>
                <a:gd name="T43" fmla="*/ 1386 h 1701"/>
                <a:gd name="T44" fmla="*/ 4743 w 5636"/>
                <a:gd name="T45" fmla="*/ 1479 h 1701"/>
                <a:gd name="T46" fmla="*/ 4397 w 5636"/>
                <a:gd name="T47" fmla="*/ 1559 h 1701"/>
                <a:gd name="T48" fmla="*/ 4009 w 5636"/>
                <a:gd name="T49" fmla="*/ 1623 h 1701"/>
                <a:gd name="T50" fmla="*/ 3584 w 5636"/>
                <a:gd name="T51" fmla="*/ 1671 h 1701"/>
                <a:gd name="T52" fmla="*/ 3123 w 5636"/>
                <a:gd name="T53" fmla="*/ 1697 h 1701"/>
                <a:gd name="T54" fmla="*/ 2974 w 5636"/>
                <a:gd name="T55" fmla="*/ 1701 h 1701"/>
                <a:gd name="T56" fmla="*/ 2662 w 5636"/>
                <a:gd name="T57" fmla="*/ 1701 h 1701"/>
                <a:gd name="T58" fmla="*/ 2513 w 5636"/>
                <a:gd name="T59" fmla="*/ 1697 h 1701"/>
                <a:gd name="T60" fmla="*/ 2052 w 5636"/>
                <a:gd name="T61" fmla="*/ 1671 h 1701"/>
                <a:gd name="T62" fmla="*/ 1625 w 5636"/>
                <a:gd name="T63" fmla="*/ 1623 h 1701"/>
                <a:gd name="T64" fmla="*/ 1238 w 5636"/>
                <a:gd name="T65" fmla="*/ 1559 h 1701"/>
                <a:gd name="T66" fmla="*/ 891 w 5636"/>
                <a:gd name="T67" fmla="*/ 1479 h 1701"/>
                <a:gd name="T68" fmla="*/ 592 w 5636"/>
                <a:gd name="T69" fmla="*/ 1386 h 1701"/>
                <a:gd name="T70" fmla="*/ 339 w 5636"/>
                <a:gd name="T71" fmla="*/ 1284 h 1701"/>
                <a:gd name="T72" fmla="*/ 142 w 5636"/>
                <a:gd name="T73" fmla="*/ 1172 h 1701"/>
                <a:gd name="T74" fmla="*/ 0 w 5636"/>
                <a:gd name="T75" fmla="*/ 1059 h 1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36" h="1701">
                  <a:moveTo>
                    <a:pt x="0" y="0"/>
                  </a:moveTo>
                  <a:lnTo>
                    <a:pt x="98" y="60"/>
                  </a:lnTo>
                  <a:lnTo>
                    <a:pt x="205" y="118"/>
                  </a:lnTo>
                  <a:lnTo>
                    <a:pt x="323" y="174"/>
                  </a:lnTo>
                  <a:lnTo>
                    <a:pt x="449" y="224"/>
                  </a:lnTo>
                  <a:lnTo>
                    <a:pt x="584" y="271"/>
                  </a:lnTo>
                  <a:lnTo>
                    <a:pt x="728" y="315"/>
                  </a:lnTo>
                  <a:lnTo>
                    <a:pt x="880" y="357"/>
                  </a:lnTo>
                  <a:lnTo>
                    <a:pt x="1035" y="395"/>
                  </a:lnTo>
                  <a:lnTo>
                    <a:pt x="1199" y="429"/>
                  </a:lnTo>
                  <a:lnTo>
                    <a:pt x="1366" y="459"/>
                  </a:lnTo>
                  <a:lnTo>
                    <a:pt x="1540" y="487"/>
                  </a:lnTo>
                  <a:lnTo>
                    <a:pt x="1717" y="509"/>
                  </a:lnTo>
                  <a:lnTo>
                    <a:pt x="1897" y="529"/>
                  </a:lnTo>
                  <a:lnTo>
                    <a:pt x="2078" y="547"/>
                  </a:lnTo>
                  <a:lnTo>
                    <a:pt x="2262" y="558"/>
                  </a:lnTo>
                  <a:lnTo>
                    <a:pt x="2447" y="568"/>
                  </a:lnTo>
                  <a:lnTo>
                    <a:pt x="2633" y="572"/>
                  </a:lnTo>
                  <a:lnTo>
                    <a:pt x="2818" y="574"/>
                  </a:lnTo>
                  <a:lnTo>
                    <a:pt x="3003" y="572"/>
                  </a:lnTo>
                  <a:lnTo>
                    <a:pt x="3189" y="568"/>
                  </a:lnTo>
                  <a:lnTo>
                    <a:pt x="3374" y="558"/>
                  </a:lnTo>
                  <a:lnTo>
                    <a:pt x="3558" y="547"/>
                  </a:lnTo>
                  <a:lnTo>
                    <a:pt x="3739" y="529"/>
                  </a:lnTo>
                  <a:lnTo>
                    <a:pt x="3919" y="509"/>
                  </a:lnTo>
                  <a:lnTo>
                    <a:pt x="4096" y="487"/>
                  </a:lnTo>
                  <a:lnTo>
                    <a:pt x="4268" y="459"/>
                  </a:lnTo>
                  <a:lnTo>
                    <a:pt x="4437" y="429"/>
                  </a:lnTo>
                  <a:lnTo>
                    <a:pt x="4599" y="395"/>
                  </a:lnTo>
                  <a:lnTo>
                    <a:pt x="4756" y="357"/>
                  </a:lnTo>
                  <a:lnTo>
                    <a:pt x="4908" y="315"/>
                  </a:lnTo>
                  <a:lnTo>
                    <a:pt x="5052" y="271"/>
                  </a:lnTo>
                  <a:lnTo>
                    <a:pt x="5185" y="224"/>
                  </a:lnTo>
                  <a:lnTo>
                    <a:pt x="5313" y="174"/>
                  </a:lnTo>
                  <a:lnTo>
                    <a:pt x="5431" y="118"/>
                  </a:lnTo>
                  <a:lnTo>
                    <a:pt x="5538" y="60"/>
                  </a:lnTo>
                  <a:lnTo>
                    <a:pt x="5636" y="0"/>
                  </a:lnTo>
                  <a:lnTo>
                    <a:pt x="5636" y="1059"/>
                  </a:lnTo>
                  <a:lnTo>
                    <a:pt x="5572" y="1117"/>
                  </a:lnTo>
                  <a:lnTo>
                    <a:pt x="5494" y="1172"/>
                  </a:lnTo>
                  <a:lnTo>
                    <a:pt x="5403" y="1228"/>
                  </a:lnTo>
                  <a:lnTo>
                    <a:pt x="5295" y="1284"/>
                  </a:lnTo>
                  <a:lnTo>
                    <a:pt x="5177" y="1336"/>
                  </a:lnTo>
                  <a:lnTo>
                    <a:pt x="5044" y="1386"/>
                  </a:lnTo>
                  <a:lnTo>
                    <a:pt x="4900" y="1434"/>
                  </a:lnTo>
                  <a:lnTo>
                    <a:pt x="4743" y="1479"/>
                  </a:lnTo>
                  <a:lnTo>
                    <a:pt x="4575" y="1521"/>
                  </a:lnTo>
                  <a:lnTo>
                    <a:pt x="4397" y="1559"/>
                  </a:lnTo>
                  <a:lnTo>
                    <a:pt x="4208" y="1593"/>
                  </a:lnTo>
                  <a:lnTo>
                    <a:pt x="4009" y="1623"/>
                  </a:lnTo>
                  <a:lnTo>
                    <a:pt x="3801" y="1649"/>
                  </a:lnTo>
                  <a:lnTo>
                    <a:pt x="3584" y="1671"/>
                  </a:lnTo>
                  <a:lnTo>
                    <a:pt x="3358" y="1687"/>
                  </a:lnTo>
                  <a:lnTo>
                    <a:pt x="3123" y="1697"/>
                  </a:lnTo>
                  <a:lnTo>
                    <a:pt x="3085" y="1697"/>
                  </a:lnTo>
                  <a:lnTo>
                    <a:pt x="2974" y="1701"/>
                  </a:lnTo>
                  <a:lnTo>
                    <a:pt x="2818" y="1701"/>
                  </a:lnTo>
                  <a:lnTo>
                    <a:pt x="2662" y="1701"/>
                  </a:lnTo>
                  <a:lnTo>
                    <a:pt x="2551" y="1697"/>
                  </a:lnTo>
                  <a:lnTo>
                    <a:pt x="2513" y="1697"/>
                  </a:lnTo>
                  <a:lnTo>
                    <a:pt x="2278" y="1687"/>
                  </a:lnTo>
                  <a:lnTo>
                    <a:pt x="2052" y="1671"/>
                  </a:lnTo>
                  <a:lnTo>
                    <a:pt x="1835" y="1649"/>
                  </a:lnTo>
                  <a:lnTo>
                    <a:pt x="1625" y="1623"/>
                  </a:lnTo>
                  <a:lnTo>
                    <a:pt x="1428" y="1593"/>
                  </a:lnTo>
                  <a:lnTo>
                    <a:pt x="1238" y="1559"/>
                  </a:lnTo>
                  <a:lnTo>
                    <a:pt x="1059" y="1521"/>
                  </a:lnTo>
                  <a:lnTo>
                    <a:pt x="891" y="1479"/>
                  </a:lnTo>
                  <a:lnTo>
                    <a:pt x="736" y="1434"/>
                  </a:lnTo>
                  <a:lnTo>
                    <a:pt x="592" y="1386"/>
                  </a:lnTo>
                  <a:lnTo>
                    <a:pt x="459" y="1336"/>
                  </a:lnTo>
                  <a:lnTo>
                    <a:pt x="339" y="1284"/>
                  </a:lnTo>
                  <a:lnTo>
                    <a:pt x="233" y="1228"/>
                  </a:lnTo>
                  <a:lnTo>
                    <a:pt x="142" y="1172"/>
                  </a:lnTo>
                  <a:lnTo>
                    <a:pt x="64" y="1117"/>
                  </a:lnTo>
                  <a:lnTo>
                    <a:pt x="0" y="105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24"/>
            <p:cNvSpPr>
              <a:spLocks/>
            </p:cNvSpPr>
            <p:nvPr/>
          </p:nvSpPr>
          <p:spPr bwMode="auto">
            <a:xfrm>
              <a:off x="1298" y="519"/>
              <a:ext cx="2818" cy="958"/>
            </a:xfrm>
            <a:custGeom>
              <a:avLst/>
              <a:gdLst>
                <a:gd name="T0" fmla="*/ 3045 w 5636"/>
                <a:gd name="T1" fmla="*/ 4 h 1916"/>
                <a:gd name="T2" fmla="*/ 3474 w 5636"/>
                <a:gd name="T3" fmla="*/ 26 h 1916"/>
                <a:gd name="T4" fmla="*/ 3865 w 5636"/>
                <a:gd name="T5" fmla="*/ 70 h 1916"/>
                <a:gd name="T6" fmla="*/ 4218 w 5636"/>
                <a:gd name="T7" fmla="*/ 130 h 1916"/>
                <a:gd name="T8" fmla="*/ 4533 w 5636"/>
                <a:gd name="T9" fmla="*/ 207 h 1916"/>
                <a:gd name="T10" fmla="*/ 4810 w 5636"/>
                <a:gd name="T11" fmla="*/ 299 h 1916"/>
                <a:gd name="T12" fmla="*/ 5048 w 5636"/>
                <a:gd name="T13" fmla="*/ 405 h 1916"/>
                <a:gd name="T14" fmla="*/ 5245 w 5636"/>
                <a:gd name="T15" fmla="*/ 518 h 1916"/>
                <a:gd name="T16" fmla="*/ 5405 w 5636"/>
                <a:gd name="T17" fmla="*/ 638 h 1916"/>
                <a:gd name="T18" fmla="*/ 5522 w 5636"/>
                <a:gd name="T19" fmla="*/ 765 h 1916"/>
                <a:gd name="T20" fmla="*/ 5598 w 5636"/>
                <a:gd name="T21" fmla="*/ 897 h 1916"/>
                <a:gd name="T22" fmla="*/ 5630 w 5636"/>
                <a:gd name="T23" fmla="*/ 987 h 1916"/>
                <a:gd name="T24" fmla="*/ 5636 w 5636"/>
                <a:gd name="T25" fmla="*/ 1274 h 1916"/>
                <a:gd name="T26" fmla="*/ 5502 w 5636"/>
                <a:gd name="T27" fmla="*/ 1383 h 1916"/>
                <a:gd name="T28" fmla="*/ 5315 w 5636"/>
                <a:gd name="T29" fmla="*/ 1489 h 1916"/>
                <a:gd name="T30" fmla="*/ 5080 w 5636"/>
                <a:gd name="T31" fmla="*/ 1589 h 1916"/>
                <a:gd name="T32" fmla="*/ 4798 w 5636"/>
                <a:gd name="T33" fmla="*/ 1678 h 1916"/>
                <a:gd name="T34" fmla="*/ 4475 w 5636"/>
                <a:gd name="T35" fmla="*/ 1758 h 1916"/>
                <a:gd name="T36" fmla="*/ 4112 w 5636"/>
                <a:gd name="T37" fmla="*/ 1824 h 1916"/>
                <a:gd name="T38" fmla="*/ 3713 w 5636"/>
                <a:gd name="T39" fmla="*/ 1874 h 1916"/>
                <a:gd name="T40" fmla="*/ 3281 w 5636"/>
                <a:gd name="T41" fmla="*/ 1904 h 1916"/>
                <a:gd name="T42" fmla="*/ 2818 w 5636"/>
                <a:gd name="T43" fmla="*/ 1916 h 1916"/>
                <a:gd name="T44" fmla="*/ 2355 w 5636"/>
                <a:gd name="T45" fmla="*/ 1904 h 1916"/>
                <a:gd name="T46" fmla="*/ 1923 w 5636"/>
                <a:gd name="T47" fmla="*/ 1874 h 1916"/>
                <a:gd name="T48" fmla="*/ 1524 w 5636"/>
                <a:gd name="T49" fmla="*/ 1824 h 1916"/>
                <a:gd name="T50" fmla="*/ 1161 w 5636"/>
                <a:gd name="T51" fmla="*/ 1758 h 1916"/>
                <a:gd name="T52" fmla="*/ 836 w 5636"/>
                <a:gd name="T53" fmla="*/ 1678 h 1916"/>
                <a:gd name="T54" fmla="*/ 554 w 5636"/>
                <a:gd name="T55" fmla="*/ 1589 h 1916"/>
                <a:gd name="T56" fmla="*/ 321 w 5636"/>
                <a:gd name="T57" fmla="*/ 1489 h 1916"/>
                <a:gd name="T58" fmla="*/ 134 w 5636"/>
                <a:gd name="T59" fmla="*/ 1383 h 1916"/>
                <a:gd name="T60" fmla="*/ 0 w 5636"/>
                <a:gd name="T61" fmla="*/ 1274 h 1916"/>
                <a:gd name="T62" fmla="*/ 6 w 5636"/>
                <a:gd name="T63" fmla="*/ 985 h 1916"/>
                <a:gd name="T64" fmla="*/ 40 w 5636"/>
                <a:gd name="T65" fmla="*/ 893 h 1916"/>
                <a:gd name="T66" fmla="*/ 118 w 5636"/>
                <a:gd name="T67" fmla="*/ 763 h 1916"/>
                <a:gd name="T68" fmla="*/ 235 w 5636"/>
                <a:gd name="T69" fmla="*/ 636 h 1916"/>
                <a:gd name="T70" fmla="*/ 393 w 5636"/>
                <a:gd name="T71" fmla="*/ 514 h 1916"/>
                <a:gd name="T72" fmla="*/ 592 w 5636"/>
                <a:gd name="T73" fmla="*/ 403 h 1916"/>
                <a:gd name="T74" fmla="*/ 830 w 5636"/>
                <a:gd name="T75" fmla="*/ 299 h 1916"/>
                <a:gd name="T76" fmla="*/ 1105 w 5636"/>
                <a:gd name="T77" fmla="*/ 207 h 1916"/>
                <a:gd name="T78" fmla="*/ 1420 w 5636"/>
                <a:gd name="T79" fmla="*/ 130 h 1916"/>
                <a:gd name="T80" fmla="*/ 1773 w 5636"/>
                <a:gd name="T81" fmla="*/ 68 h 1916"/>
                <a:gd name="T82" fmla="*/ 2164 w 5636"/>
                <a:gd name="T83" fmla="*/ 26 h 1916"/>
                <a:gd name="T84" fmla="*/ 2591 w 5636"/>
                <a:gd name="T85" fmla="*/ 4 h 1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36" h="1916">
                  <a:moveTo>
                    <a:pt x="2818" y="0"/>
                  </a:moveTo>
                  <a:lnTo>
                    <a:pt x="3045" y="4"/>
                  </a:lnTo>
                  <a:lnTo>
                    <a:pt x="3265" y="12"/>
                  </a:lnTo>
                  <a:lnTo>
                    <a:pt x="3474" y="26"/>
                  </a:lnTo>
                  <a:lnTo>
                    <a:pt x="3674" y="46"/>
                  </a:lnTo>
                  <a:lnTo>
                    <a:pt x="3865" y="70"/>
                  </a:lnTo>
                  <a:lnTo>
                    <a:pt x="4046" y="98"/>
                  </a:lnTo>
                  <a:lnTo>
                    <a:pt x="4218" y="130"/>
                  </a:lnTo>
                  <a:lnTo>
                    <a:pt x="4380" y="167"/>
                  </a:lnTo>
                  <a:lnTo>
                    <a:pt x="4533" y="207"/>
                  </a:lnTo>
                  <a:lnTo>
                    <a:pt x="4677" y="253"/>
                  </a:lnTo>
                  <a:lnTo>
                    <a:pt x="4810" y="299"/>
                  </a:lnTo>
                  <a:lnTo>
                    <a:pt x="4934" y="351"/>
                  </a:lnTo>
                  <a:lnTo>
                    <a:pt x="5048" y="405"/>
                  </a:lnTo>
                  <a:lnTo>
                    <a:pt x="5151" y="458"/>
                  </a:lnTo>
                  <a:lnTo>
                    <a:pt x="5245" y="518"/>
                  </a:lnTo>
                  <a:lnTo>
                    <a:pt x="5331" y="578"/>
                  </a:lnTo>
                  <a:lnTo>
                    <a:pt x="5405" y="638"/>
                  </a:lnTo>
                  <a:lnTo>
                    <a:pt x="5468" y="702"/>
                  </a:lnTo>
                  <a:lnTo>
                    <a:pt x="5522" y="765"/>
                  </a:lnTo>
                  <a:lnTo>
                    <a:pt x="5564" y="831"/>
                  </a:lnTo>
                  <a:lnTo>
                    <a:pt x="5598" y="897"/>
                  </a:lnTo>
                  <a:lnTo>
                    <a:pt x="5620" y="963"/>
                  </a:lnTo>
                  <a:lnTo>
                    <a:pt x="5630" y="987"/>
                  </a:lnTo>
                  <a:lnTo>
                    <a:pt x="5636" y="1015"/>
                  </a:lnTo>
                  <a:lnTo>
                    <a:pt x="5636" y="1274"/>
                  </a:lnTo>
                  <a:lnTo>
                    <a:pt x="5574" y="1330"/>
                  </a:lnTo>
                  <a:lnTo>
                    <a:pt x="5502" y="1383"/>
                  </a:lnTo>
                  <a:lnTo>
                    <a:pt x="5415" y="1437"/>
                  </a:lnTo>
                  <a:lnTo>
                    <a:pt x="5315" y="1489"/>
                  </a:lnTo>
                  <a:lnTo>
                    <a:pt x="5203" y="1539"/>
                  </a:lnTo>
                  <a:lnTo>
                    <a:pt x="5080" y="1589"/>
                  </a:lnTo>
                  <a:lnTo>
                    <a:pt x="4946" y="1635"/>
                  </a:lnTo>
                  <a:lnTo>
                    <a:pt x="4798" y="1678"/>
                  </a:lnTo>
                  <a:lnTo>
                    <a:pt x="4643" y="1720"/>
                  </a:lnTo>
                  <a:lnTo>
                    <a:pt x="4475" y="1758"/>
                  </a:lnTo>
                  <a:lnTo>
                    <a:pt x="4298" y="1792"/>
                  </a:lnTo>
                  <a:lnTo>
                    <a:pt x="4112" y="1824"/>
                  </a:lnTo>
                  <a:lnTo>
                    <a:pt x="3917" y="1850"/>
                  </a:lnTo>
                  <a:lnTo>
                    <a:pt x="3713" y="1874"/>
                  </a:lnTo>
                  <a:lnTo>
                    <a:pt x="3500" y="1892"/>
                  </a:lnTo>
                  <a:lnTo>
                    <a:pt x="3281" y="1904"/>
                  </a:lnTo>
                  <a:lnTo>
                    <a:pt x="3053" y="1912"/>
                  </a:lnTo>
                  <a:lnTo>
                    <a:pt x="2818" y="1916"/>
                  </a:lnTo>
                  <a:lnTo>
                    <a:pt x="2583" y="1912"/>
                  </a:lnTo>
                  <a:lnTo>
                    <a:pt x="2355" y="1904"/>
                  </a:lnTo>
                  <a:lnTo>
                    <a:pt x="2136" y="1892"/>
                  </a:lnTo>
                  <a:lnTo>
                    <a:pt x="1923" y="1874"/>
                  </a:lnTo>
                  <a:lnTo>
                    <a:pt x="1719" y="1850"/>
                  </a:lnTo>
                  <a:lnTo>
                    <a:pt x="1524" y="1824"/>
                  </a:lnTo>
                  <a:lnTo>
                    <a:pt x="1336" y="1792"/>
                  </a:lnTo>
                  <a:lnTo>
                    <a:pt x="1161" y="1758"/>
                  </a:lnTo>
                  <a:lnTo>
                    <a:pt x="993" y="1720"/>
                  </a:lnTo>
                  <a:lnTo>
                    <a:pt x="836" y="1678"/>
                  </a:lnTo>
                  <a:lnTo>
                    <a:pt x="690" y="1635"/>
                  </a:lnTo>
                  <a:lnTo>
                    <a:pt x="554" y="1589"/>
                  </a:lnTo>
                  <a:lnTo>
                    <a:pt x="433" y="1539"/>
                  </a:lnTo>
                  <a:lnTo>
                    <a:pt x="321" y="1489"/>
                  </a:lnTo>
                  <a:lnTo>
                    <a:pt x="221" y="1437"/>
                  </a:lnTo>
                  <a:lnTo>
                    <a:pt x="134" y="1383"/>
                  </a:lnTo>
                  <a:lnTo>
                    <a:pt x="60" y="1330"/>
                  </a:lnTo>
                  <a:lnTo>
                    <a:pt x="0" y="1274"/>
                  </a:lnTo>
                  <a:lnTo>
                    <a:pt x="0" y="1015"/>
                  </a:lnTo>
                  <a:lnTo>
                    <a:pt x="6" y="985"/>
                  </a:lnTo>
                  <a:lnTo>
                    <a:pt x="18" y="959"/>
                  </a:lnTo>
                  <a:lnTo>
                    <a:pt x="40" y="893"/>
                  </a:lnTo>
                  <a:lnTo>
                    <a:pt x="74" y="827"/>
                  </a:lnTo>
                  <a:lnTo>
                    <a:pt x="118" y="763"/>
                  </a:lnTo>
                  <a:lnTo>
                    <a:pt x="172" y="700"/>
                  </a:lnTo>
                  <a:lnTo>
                    <a:pt x="235" y="636"/>
                  </a:lnTo>
                  <a:lnTo>
                    <a:pt x="309" y="574"/>
                  </a:lnTo>
                  <a:lnTo>
                    <a:pt x="393" y="514"/>
                  </a:lnTo>
                  <a:lnTo>
                    <a:pt x="487" y="456"/>
                  </a:lnTo>
                  <a:lnTo>
                    <a:pt x="592" y="403"/>
                  </a:lnTo>
                  <a:lnTo>
                    <a:pt x="706" y="349"/>
                  </a:lnTo>
                  <a:lnTo>
                    <a:pt x="830" y="299"/>
                  </a:lnTo>
                  <a:lnTo>
                    <a:pt x="963" y="251"/>
                  </a:lnTo>
                  <a:lnTo>
                    <a:pt x="1105" y="207"/>
                  </a:lnTo>
                  <a:lnTo>
                    <a:pt x="1258" y="167"/>
                  </a:lnTo>
                  <a:lnTo>
                    <a:pt x="1420" y="130"/>
                  </a:lnTo>
                  <a:lnTo>
                    <a:pt x="1591" y="98"/>
                  </a:lnTo>
                  <a:lnTo>
                    <a:pt x="1773" y="68"/>
                  </a:lnTo>
                  <a:lnTo>
                    <a:pt x="1964" y="44"/>
                  </a:lnTo>
                  <a:lnTo>
                    <a:pt x="2164" y="26"/>
                  </a:lnTo>
                  <a:lnTo>
                    <a:pt x="2373" y="12"/>
                  </a:lnTo>
                  <a:lnTo>
                    <a:pt x="2591" y="4"/>
                  </a:lnTo>
                  <a:lnTo>
                    <a:pt x="28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25"/>
            <p:cNvSpPr>
              <a:spLocks/>
            </p:cNvSpPr>
            <p:nvPr/>
          </p:nvSpPr>
          <p:spPr bwMode="auto">
            <a:xfrm>
              <a:off x="1298" y="2828"/>
              <a:ext cx="1735" cy="969"/>
            </a:xfrm>
            <a:custGeom>
              <a:avLst/>
              <a:gdLst>
                <a:gd name="T0" fmla="*/ 0 w 3470"/>
                <a:gd name="T1" fmla="*/ 0 h 1937"/>
                <a:gd name="T2" fmla="*/ 88 w 3470"/>
                <a:gd name="T3" fmla="*/ 57 h 1937"/>
                <a:gd name="T4" fmla="*/ 185 w 3470"/>
                <a:gd name="T5" fmla="*/ 111 h 1937"/>
                <a:gd name="T6" fmla="*/ 293 w 3470"/>
                <a:gd name="T7" fmla="*/ 165 h 1937"/>
                <a:gd name="T8" fmla="*/ 411 w 3470"/>
                <a:gd name="T9" fmla="*/ 217 h 1937"/>
                <a:gd name="T10" fmla="*/ 538 w 3470"/>
                <a:gd name="T11" fmla="*/ 267 h 1937"/>
                <a:gd name="T12" fmla="*/ 676 w 3470"/>
                <a:gd name="T13" fmla="*/ 312 h 1937"/>
                <a:gd name="T14" fmla="*/ 824 w 3470"/>
                <a:gd name="T15" fmla="*/ 356 h 1937"/>
                <a:gd name="T16" fmla="*/ 979 w 3470"/>
                <a:gd name="T17" fmla="*/ 396 h 1937"/>
                <a:gd name="T18" fmla="*/ 1147 w 3470"/>
                <a:gd name="T19" fmla="*/ 434 h 1937"/>
                <a:gd name="T20" fmla="*/ 1322 w 3470"/>
                <a:gd name="T21" fmla="*/ 468 h 1937"/>
                <a:gd name="T22" fmla="*/ 1508 w 3470"/>
                <a:gd name="T23" fmla="*/ 498 h 1937"/>
                <a:gd name="T24" fmla="*/ 1703 w 3470"/>
                <a:gd name="T25" fmla="*/ 524 h 1937"/>
                <a:gd name="T26" fmla="*/ 1909 w 3470"/>
                <a:gd name="T27" fmla="*/ 546 h 1937"/>
                <a:gd name="T28" fmla="*/ 2122 w 3470"/>
                <a:gd name="T29" fmla="*/ 562 h 1937"/>
                <a:gd name="T30" fmla="*/ 2345 w 3470"/>
                <a:gd name="T31" fmla="*/ 576 h 1937"/>
                <a:gd name="T32" fmla="*/ 2577 w 3470"/>
                <a:gd name="T33" fmla="*/ 584 h 1937"/>
                <a:gd name="T34" fmla="*/ 2818 w 3470"/>
                <a:gd name="T35" fmla="*/ 586 h 1937"/>
                <a:gd name="T36" fmla="*/ 2824 w 3470"/>
                <a:gd name="T37" fmla="*/ 586 h 1937"/>
                <a:gd name="T38" fmla="*/ 2838 w 3470"/>
                <a:gd name="T39" fmla="*/ 727 h 1937"/>
                <a:gd name="T40" fmla="*/ 2862 w 3470"/>
                <a:gd name="T41" fmla="*/ 867 h 1937"/>
                <a:gd name="T42" fmla="*/ 2894 w 3470"/>
                <a:gd name="T43" fmla="*/ 1002 h 1937"/>
                <a:gd name="T44" fmla="*/ 2938 w 3470"/>
                <a:gd name="T45" fmla="*/ 1132 h 1937"/>
                <a:gd name="T46" fmla="*/ 2989 w 3470"/>
                <a:gd name="T47" fmla="*/ 1259 h 1937"/>
                <a:gd name="T48" fmla="*/ 3049 w 3470"/>
                <a:gd name="T49" fmla="*/ 1381 h 1937"/>
                <a:gd name="T50" fmla="*/ 3119 w 3470"/>
                <a:gd name="T51" fmla="*/ 1499 h 1937"/>
                <a:gd name="T52" fmla="*/ 3195 w 3470"/>
                <a:gd name="T53" fmla="*/ 1610 h 1937"/>
                <a:gd name="T54" fmla="*/ 3281 w 3470"/>
                <a:gd name="T55" fmla="*/ 1716 h 1937"/>
                <a:gd name="T56" fmla="*/ 3372 w 3470"/>
                <a:gd name="T57" fmla="*/ 1815 h 1937"/>
                <a:gd name="T58" fmla="*/ 3470 w 3470"/>
                <a:gd name="T59" fmla="*/ 1907 h 1937"/>
                <a:gd name="T60" fmla="*/ 3259 w 3470"/>
                <a:gd name="T61" fmla="*/ 1923 h 1937"/>
                <a:gd name="T62" fmla="*/ 3041 w 3470"/>
                <a:gd name="T63" fmla="*/ 1933 h 1937"/>
                <a:gd name="T64" fmla="*/ 2818 w 3470"/>
                <a:gd name="T65" fmla="*/ 1937 h 1937"/>
                <a:gd name="T66" fmla="*/ 2619 w 3470"/>
                <a:gd name="T67" fmla="*/ 1935 h 1937"/>
                <a:gd name="T68" fmla="*/ 2421 w 3470"/>
                <a:gd name="T69" fmla="*/ 1927 h 1937"/>
                <a:gd name="T70" fmla="*/ 2230 w 3470"/>
                <a:gd name="T71" fmla="*/ 1915 h 1937"/>
                <a:gd name="T72" fmla="*/ 2044 w 3470"/>
                <a:gd name="T73" fmla="*/ 1897 h 1937"/>
                <a:gd name="T74" fmla="*/ 1863 w 3470"/>
                <a:gd name="T75" fmla="*/ 1877 h 1937"/>
                <a:gd name="T76" fmla="*/ 1687 w 3470"/>
                <a:gd name="T77" fmla="*/ 1851 h 1937"/>
                <a:gd name="T78" fmla="*/ 1518 w 3470"/>
                <a:gd name="T79" fmla="*/ 1821 h 1937"/>
                <a:gd name="T80" fmla="*/ 1354 w 3470"/>
                <a:gd name="T81" fmla="*/ 1788 h 1937"/>
                <a:gd name="T82" fmla="*/ 1199 w 3470"/>
                <a:gd name="T83" fmla="*/ 1750 h 1937"/>
                <a:gd name="T84" fmla="*/ 1051 w 3470"/>
                <a:gd name="T85" fmla="*/ 1708 h 1937"/>
                <a:gd name="T86" fmla="*/ 911 w 3470"/>
                <a:gd name="T87" fmla="*/ 1662 h 1937"/>
                <a:gd name="T88" fmla="*/ 778 w 3470"/>
                <a:gd name="T89" fmla="*/ 1614 h 1937"/>
                <a:gd name="T90" fmla="*/ 656 w 3470"/>
                <a:gd name="T91" fmla="*/ 1562 h 1937"/>
                <a:gd name="T92" fmla="*/ 542 w 3470"/>
                <a:gd name="T93" fmla="*/ 1506 h 1937"/>
                <a:gd name="T94" fmla="*/ 437 w 3470"/>
                <a:gd name="T95" fmla="*/ 1449 h 1937"/>
                <a:gd name="T96" fmla="*/ 343 w 3470"/>
                <a:gd name="T97" fmla="*/ 1389 h 1937"/>
                <a:gd name="T98" fmla="*/ 259 w 3470"/>
                <a:gd name="T99" fmla="*/ 1325 h 1937"/>
                <a:gd name="T100" fmla="*/ 187 w 3470"/>
                <a:gd name="T101" fmla="*/ 1259 h 1937"/>
                <a:gd name="T102" fmla="*/ 126 w 3470"/>
                <a:gd name="T103" fmla="*/ 1192 h 1937"/>
                <a:gd name="T104" fmla="*/ 76 w 3470"/>
                <a:gd name="T105" fmla="*/ 1120 h 1937"/>
                <a:gd name="T106" fmla="*/ 38 w 3470"/>
                <a:gd name="T107" fmla="*/ 1048 h 1937"/>
                <a:gd name="T108" fmla="*/ 14 w 3470"/>
                <a:gd name="T109" fmla="*/ 974 h 1937"/>
                <a:gd name="T110" fmla="*/ 4 w 3470"/>
                <a:gd name="T111" fmla="*/ 950 h 1937"/>
                <a:gd name="T112" fmla="*/ 0 w 3470"/>
                <a:gd name="T113" fmla="*/ 922 h 1937"/>
                <a:gd name="T114" fmla="*/ 0 w 3470"/>
                <a:gd name="T115" fmla="*/ 0 h 1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70" h="1937">
                  <a:moveTo>
                    <a:pt x="0" y="0"/>
                  </a:moveTo>
                  <a:lnTo>
                    <a:pt x="88" y="57"/>
                  </a:lnTo>
                  <a:lnTo>
                    <a:pt x="185" y="111"/>
                  </a:lnTo>
                  <a:lnTo>
                    <a:pt x="293" y="165"/>
                  </a:lnTo>
                  <a:lnTo>
                    <a:pt x="411" y="217"/>
                  </a:lnTo>
                  <a:lnTo>
                    <a:pt x="538" y="267"/>
                  </a:lnTo>
                  <a:lnTo>
                    <a:pt x="676" y="312"/>
                  </a:lnTo>
                  <a:lnTo>
                    <a:pt x="824" y="356"/>
                  </a:lnTo>
                  <a:lnTo>
                    <a:pt x="979" y="396"/>
                  </a:lnTo>
                  <a:lnTo>
                    <a:pt x="1147" y="434"/>
                  </a:lnTo>
                  <a:lnTo>
                    <a:pt x="1322" y="468"/>
                  </a:lnTo>
                  <a:lnTo>
                    <a:pt x="1508" y="498"/>
                  </a:lnTo>
                  <a:lnTo>
                    <a:pt x="1703" y="524"/>
                  </a:lnTo>
                  <a:lnTo>
                    <a:pt x="1909" y="546"/>
                  </a:lnTo>
                  <a:lnTo>
                    <a:pt x="2122" y="562"/>
                  </a:lnTo>
                  <a:lnTo>
                    <a:pt x="2345" y="576"/>
                  </a:lnTo>
                  <a:lnTo>
                    <a:pt x="2577" y="584"/>
                  </a:lnTo>
                  <a:lnTo>
                    <a:pt x="2818" y="586"/>
                  </a:lnTo>
                  <a:lnTo>
                    <a:pt x="2824" y="586"/>
                  </a:lnTo>
                  <a:lnTo>
                    <a:pt x="2838" y="727"/>
                  </a:lnTo>
                  <a:lnTo>
                    <a:pt x="2862" y="867"/>
                  </a:lnTo>
                  <a:lnTo>
                    <a:pt x="2894" y="1002"/>
                  </a:lnTo>
                  <a:lnTo>
                    <a:pt x="2938" y="1132"/>
                  </a:lnTo>
                  <a:lnTo>
                    <a:pt x="2989" y="1259"/>
                  </a:lnTo>
                  <a:lnTo>
                    <a:pt x="3049" y="1381"/>
                  </a:lnTo>
                  <a:lnTo>
                    <a:pt x="3119" y="1499"/>
                  </a:lnTo>
                  <a:lnTo>
                    <a:pt x="3195" y="1610"/>
                  </a:lnTo>
                  <a:lnTo>
                    <a:pt x="3281" y="1716"/>
                  </a:lnTo>
                  <a:lnTo>
                    <a:pt x="3372" y="1815"/>
                  </a:lnTo>
                  <a:lnTo>
                    <a:pt x="3470" y="1907"/>
                  </a:lnTo>
                  <a:lnTo>
                    <a:pt x="3259" y="1923"/>
                  </a:lnTo>
                  <a:lnTo>
                    <a:pt x="3041" y="1933"/>
                  </a:lnTo>
                  <a:lnTo>
                    <a:pt x="2818" y="1937"/>
                  </a:lnTo>
                  <a:lnTo>
                    <a:pt x="2619" y="1935"/>
                  </a:lnTo>
                  <a:lnTo>
                    <a:pt x="2421" y="1927"/>
                  </a:lnTo>
                  <a:lnTo>
                    <a:pt x="2230" y="1915"/>
                  </a:lnTo>
                  <a:lnTo>
                    <a:pt x="2044" y="1897"/>
                  </a:lnTo>
                  <a:lnTo>
                    <a:pt x="1863" y="1877"/>
                  </a:lnTo>
                  <a:lnTo>
                    <a:pt x="1687" y="1851"/>
                  </a:lnTo>
                  <a:lnTo>
                    <a:pt x="1518" y="1821"/>
                  </a:lnTo>
                  <a:lnTo>
                    <a:pt x="1354" y="1788"/>
                  </a:lnTo>
                  <a:lnTo>
                    <a:pt x="1199" y="1750"/>
                  </a:lnTo>
                  <a:lnTo>
                    <a:pt x="1051" y="1708"/>
                  </a:lnTo>
                  <a:lnTo>
                    <a:pt x="911" y="1662"/>
                  </a:lnTo>
                  <a:lnTo>
                    <a:pt x="778" y="1614"/>
                  </a:lnTo>
                  <a:lnTo>
                    <a:pt x="656" y="1562"/>
                  </a:lnTo>
                  <a:lnTo>
                    <a:pt x="542" y="1506"/>
                  </a:lnTo>
                  <a:lnTo>
                    <a:pt x="437" y="1449"/>
                  </a:lnTo>
                  <a:lnTo>
                    <a:pt x="343" y="1389"/>
                  </a:lnTo>
                  <a:lnTo>
                    <a:pt x="259" y="1325"/>
                  </a:lnTo>
                  <a:lnTo>
                    <a:pt x="187" y="1259"/>
                  </a:lnTo>
                  <a:lnTo>
                    <a:pt x="126" y="1192"/>
                  </a:lnTo>
                  <a:lnTo>
                    <a:pt x="76" y="1120"/>
                  </a:lnTo>
                  <a:lnTo>
                    <a:pt x="38" y="1048"/>
                  </a:lnTo>
                  <a:lnTo>
                    <a:pt x="14" y="974"/>
                  </a:lnTo>
                  <a:lnTo>
                    <a:pt x="4" y="950"/>
                  </a:lnTo>
                  <a:lnTo>
                    <a:pt x="0" y="92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2898994" y="1903429"/>
            <a:ext cx="582856" cy="422893"/>
            <a:chOff x="179" y="750"/>
            <a:chExt cx="4121" cy="2990"/>
          </a:xfrm>
          <a:solidFill>
            <a:schemeClr val="bg1"/>
          </a:solidFill>
        </p:grpSpPr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179" y="750"/>
              <a:ext cx="4121" cy="2761"/>
            </a:xfrm>
            <a:custGeom>
              <a:avLst/>
              <a:gdLst>
                <a:gd name="T0" fmla="*/ 406 w 1742"/>
                <a:gd name="T1" fmla="*/ 186 h 1167"/>
                <a:gd name="T2" fmla="*/ 306 w 1742"/>
                <a:gd name="T3" fmla="*/ 175 h 1167"/>
                <a:gd name="T4" fmla="*/ 260 w 1742"/>
                <a:gd name="T5" fmla="*/ 160 h 1167"/>
                <a:gd name="T6" fmla="*/ 291 w 1742"/>
                <a:gd name="T7" fmla="*/ 146 h 1167"/>
                <a:gd name="T8" fmla="*/ 178 w 1742"/>
                <a:gd name="T9" fmla="*/ 172 h 1167"/>
                <a:gd name="T10" fmla="*/ 112 w 1742"/>
                <a:gd name="T11" fmla="*/ 175 h 1167"/>
                <a:gd name="T12" fmla="*/ 153 w 1742"/>
                <a:gd name="T13" fmla="*/ 153 h 1167"/>
                <a:gd name="T14" fmla="*/ 114 w 1742"/>
                <a:gd name="T15" fmla="*/ 146 h 1167"/>
                <a:gd name="T16" fmla="*/ 61 w 1742"/>
                <a:gd name="T17" fmla="*/ 165 h 1167"/>
                <a:gd name="T18" fmla="*/ 11 w 1742"/>
                <a:gd name="T19" fmla="*/ 95 h 1167"/>
                <a:gd name="T20" fmla="*/ 115 w 1742"/>
                <a:gd name="T21" fmla="*/ 50 h 1167"/>
                <a:gd name="T22" fmla="*/ 509 w 1742"/>
                <a:gd name="T23" fmla="*/ 24 h 1167"/>
                <a:gd name="T24" fmla="*/ 575 w 1742"/>
                <a:gd name="T25" fmla="*/ 54 h 1167"/>
                <a:gd name="T26" fmla="*/ 756 w 1742"/>
                <a:gd name="T27" fmla="*/ 71 h 1167"/>
                <a:gd name="T28" fmla="*/ 1149 w 1742"/>
                <a:gd name="T29" fmla="*/ 72 h 1167"/>
                <a:gd name="T30" fmla="*/ 1188 w 1742"/>
                <a:gd name="T31" fmla="*/ 89 h 1167"/>
                <a:gd name="T32" fmla="*/ 1205 w 1742"/>
                <a:gd name="T33" fmla="*/ 1 h 1167"/>
                <a:gd name="T34" fmla="*/ 1320 w 1742"/>
                <a:gd name="T35" fmla="*/ 44 h 1167"/>
                <a:gd name="T36" fmla="*/ 1357 w 1742"/>
                <a:gd name="T37" fmla="*/ 150 h 1167"/>
                <a:gd name="T38" fmla="*/ 1472 w 1742"/>
                <a:gd name="T39" fmla="*/ 327 h 1167"/>
                <a:gd name="T40" fmla="*/ 1677 w 1742"/>
                <a:gd name="T41" fmla="*/ 703 h 1167"/>
                <a:gd name="T42" fmla="*/ 1733 w 1742"/>
                <a:gd name="T43" fmla="*/ 886 h 1167"/>
                <a:gd name="T44" fmla="*/ 1739 w 1742"/>
                <a:gd name="T45" fmla="*/ 985 h 1167"/>
                <a:gd name="T46" fmla="*/ 1700 w 1742"/>
                <a:gd name="T47" fmla="*/ 1071 h 1167"/>
                <a:gd name="T48" fmla="*/ 1700 w 1742"/>
                <a:gd name="T49" fmla="*/ 1105 h 1167"/>
                <a:gd name="T50" fmla="*/ 1716 w 1742"/>
                <a:gd name="T51" fmla="*/ 1090 h 1167"/>
                <a:gd name="T52" fmla="*/ 1661 w 1742"/>
                <a:gd name="T53" fmla="*/ 1160 h 1167"/>
                <a:gd name="T54" fmla="*/ 1652 w 1742"/>
                <a:gd name="T55" fmla="*/ 1116 h 1167"/>
                <a:gd name="T56" fmla="*/ 1523 w 1742"/>
                <a:gd name="T57" fmla="*/ 1102 h 1167"/>
                <a:gd name="T58" fmla="*/ 1566 w 1742"/>
                <a:gd name="T59" fmla="*/ 1119 h 1167"/>
                <a:gd name="T60" fmla="*/ 1559 w 1742"/>
                <a:gd name="T61" fmla="*/ 1103 h 1167"/>
                <a:gd name="T62" fmla="*/ 1405 w 1742"/>
                <a:gd name="T63" fmla="*/ 991 h 1167"/>
                <a:gd name="T64" fmla="*/ 1347 w 1742"/>
                <a:gd name="T65" fmla="*/ 919 h 1167"/>
                <a:gd name="T66" fmla="*/ 1088 w 1742"/>
                <a:gd name="T67" fmla="*/ 660 h 1167"/>
                <a:gd name="T68" fmla="*/ 1104 w 1742"/>
                <a:gd name="T69" fmla="*/ 420 h 1167"/>
                <a:gd name="T70" fmla="*/ 1036 w 1742"/>
                <a:gd name="T71" fmla="*/ 357 h 1167"/>
                <a:gd name="T72" fmla="*/ 899 w 1742"/>
                <a:gd name="T73" fmla="*/ 256 h 1167"/>
                <a:gd name="T74" fmla="*/ 749 w 1742"/>
                <a:gd name="T75" fmla="*/ 204 h 1167"/>
                <a:gd name="T76" fmla="*/ 616 w 1742"/>
                <a:gd name="T77" fmla="*/ 272 h 1167"/>
                <a:gd name="T78" fmla="*/ 540 w 1742"/>
                <a:gd name="T79" fmla="*/ 290 h 1167"/>
                <a:gd name="T80" fmla="*/ 436 w 1742"/>
                <a:gd name="T81" fmla="*/ 219 h 1167"/>
                <a:gd name="T82" fmla="*/ 479 w 1742"/>
                <a:gd name="T83" fmla="*/ 223 h 1167"/>
                <a:gd name="T84" fmla="*/ 433 w 1742"/>
                <a:gd name="T85" fmla="*/ 196 h 1167"/>
                <a:gd name="T86" fmla="*/ 1098 w 1742"/>
                <a:gd name="T87" fmla="*/ 611 h 1167"/>
                <a:gd name="T88" fmla="*/ 1444 w 1742"/>
                <a:gd name="T89" fmla="*/ 888 h 1167"/>
                <a:gd name="T90" fmla="*/ 1519 w 1742"/>
                <a:gd name="T91" fmla="*/ 359 h 1167"/>
                <a:gd name="T92" fmla="*/ 1098 w 1742"/>
                <a:gd name="T93" fmla="*/ 611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742" h="1167">
                  <a:moveTo>
                    <a:pt x="444" y="175"/>
                  </a:moveTo>
                  <a:cubicBezTo>
                    <a:pt x="431" y="177"/>
                    <a:pt x="419" y="178"/>
                    <a:pt x="408" y="179"/>
                  </a:cubicBezTo>
                  <a:cubicBezTo>
                    <a:pt x="402" y="179"/>
                    <a:pt x="402" y="182"/>
                    <a:pt x="406" y="186"/>
                  </a:cubicBezTo>
                  <a:cubicBezTo>
                    <a:pt x="413" y="192"/>
                    <a:pt x="421" y="198"/>
                    <a:pt x="427" y="206"/>
                  </a:cubicBezTo>
                  <a:cubicBezTo>
                    <a:pt x="421" y="209"/>
                    <a:pt x="418" y="206"/>
                    <a:pt x="414" y="205"/>
                  </a:cubicBezTo>
                  <a:cubicBezTo>
                    <a:pt x="379" y="193"/>
                    <a:pt x="343" y="180"/>
                    <a:pt x="306" y="175"/>
                  </a:cubicBezTo>
                  <a:cubicBezTo>
                    <a:pt x="290" y="173"/>
                    <a:pt x="275" y="171"/>
                    <a:pt x="260" y="168"/>
                  </a:cubicBezTo>
                  <a:cubicBezTo>
                    <a:pt x="257" y="168"/>
                    <a:pt x="253" y="168"/>
                    <a:pt x="253" y="164"/>
                  </a:cubicBezTo>
                  <a:cubicBezTo>
                    <a:pt x="253" y="159"/>
                    <a:pt x="257" y="160"/>
                    <a:pt x="260" y="160"/>
                  </a:cubicBezTo>
                  <a:cubicBezTo>
                    <a:pt x="280" y="160"/>
                    <a:pt x="299" y="160"/>
                    <a:pt x="318" y="160"/>
                  </a:cubicBezTo>
                  <a:cubicBezTo>
                    <a:pt x="321" y="160"/>
                    <a:pt x="325" y="161"/>
                    <a:pt x="329" y="157"/>
                  </a:cubicBezTo>
                  <a:cubicBezTo>
                    <a:pt x="316" y="152"/>
                    <a:pt x="304" y="146"/>
                    <a:pt x="291" y="146"/>
                  </a:cubicBezTo>
                  <a:cubicBezTo>
                    <a:pt x="282" y="145"/>
                    <a:pt x="272" y="146"/>
                    <a:pt x="263" y="146"/>
                  </a:cubicBezTo>
                  <a:cubicBezTo>
                    <a:pt x="260" y="146"/>
                    <a:pt x="257" y="146"/>
                    <a:pt x="255" y="148"/>
                  </a:cubicBezTo>
                  <a:cubicBezTo>
                    <a:pt x="232" y="165"/>
                    <a:pt x="205" y="169"/>
                    <a:pt x="178" y="172"/>
                  </a:cubicBezTo>
                  <a:cubicBezTo>
                    <a:pt x="157" y="175"/>
                    <a:pt x="135" y="177"/>
                    <a:pt x="115" y="184"/>
                  </a:cubicBezTo>
                  <a:cubicBezTo>
                    <a:pt x="111" y="185"/>
                    <a:pt x="108" y="187"/>
                    <a:pt x="106" y="182"/>
                  </a:cubicBezTo>
                  <a:cubicBezTo>
                    <a:pt x="104" y="177"/>
                    <a:pt x="109" y="176"/>
                    <a:pt x="112" y="175"/>
                  </a:cubicBezTo>
                  <a:cubicBezTo>
                    <a:pt x="125" y="171"/>
                    <a:pt x="139" y="167"/>
                    <a:pt x="152" y="164"/>
                  </a:cubicBezTo>
                  <a:cubicBezTo>
                    <a:pt x="159" y="162"/>
                    <a:pt x="160" y="159"/>
                    <a:pt x="154" y="154"/>
                  </a:cubicBezTo>
                  <a:cubicBezTo>
                    <a:pt x="154" y="154"/>
                    <a:pt x="153" y="154"/>
                    <a:pt x="153" y="153"/>
                  </a:cubicBezTo>
                  <a:cubicBezTo>
                    <a:pt x="140" y="140"/>
                    <a:pt x="140" y="140"/>
                    <a:pt x="132" y="156"/>
                  </a:cubicBezTo>
                  <a:cubicBezTo>
                    <a:pt x="128" y="163"/>
                    <a:pt x="126" y="161"/>
                    <a:pt x="122" y="156"/>
                  </a:cubicBezTo>
                  <a:cubicBezTo>
                    <a:pt x="120" y="153"/>
                    <a:pt x="118" y="149"/>
                    <a:pt x="114" y="146"/>
                  </a:cubicBezTo>
                  <a:cubicBezTo>
                    <a:pt x="105" y="179"/>
                    <a:pt x="70" y="204"/>
                    <a:pt x="36" y="201"/>
                  </a:cubicBezTo>
                  <a:cubicBezTo>
                    <a:pt x="45" y="192"/>
                    <a:pt x="53" y="183"/>
                    <a:pt x="62" y="175"/>
                  </a:cubicBezTo>
                  <a:cubicBezTo>
                    <a:pt x="67" y="171"/>
                    <a:pt x="68" y="168"/>
                    <a:pt x="61" y="165"/>
                  </a:cubicBezTo>
                  <a:cubicBezTo>
                    <a:pt x="49" y="159"/>
                    <a:pt x="46" y="151"/>
                    <a:pt x="51" y="139"/>
                  </a:cubicBezTo>
                  <a:cubicBezTo>
                    <a:pt x="55" y="130"/>
                    <a:pt x="52" y="124"/>
                    <a:pt x="45" y="119"/>
                  </a:cubicBezTo>
                  <a:cubicBezTo>
                    <a:pt x="34" y="111"/>
                    <a:pt x="23" y="103"/>
                    <a:pt x="11" y="95"/>
                  </a:cubicBezTo>
                  <a:cubicBezTo>
                    <a:pt x="5" y="90"/>
                    <a:pt x="0" y="68"/>
                    <a:pt x="5" y="61"/>
                  </a:cubicBezTo>
                  <a:cubicBezTo>
                    <a:pt x="7" y="58"/>
                    <a:pt x="10" y="58"/>
                    <a:pt x="13" y="58"/>
                  </a:cubicBezTo>
                  <a:cubicBezTo>
                    <a:pt x="47" y="53"/>
                    <a:pt x="81" y="52"/>
                    <a:pt x="115" y="50"/>
                  </a:cubicBezTo>
                  <a:cubicBezTo>
                    <a:pt x="169" y="46"/>
                    <a:pt x="222" y="43"/>
                    <a:pt x="276" y="39"/>
                  </a:cubicBezTo>
                  <a:cubicBezTo>
                    <a:pt x="309" y="37"/>
                    <a:pt x="342" y="35"/>
                    <a:pt x="375" y="33"/>
                  </a:cubicBezTo>
                  <a:cubicBezTo>
                    <a:pt x="420" y="30"/>
                    <a:pt x="464" y="27"/>
                    <a:pt x="509" y="24"/>
                  </a:cubicBezTo>
                  <a:cubicBezTo>
                    <a:pt x="521" y="23"/>
                    <a:pt x="532" y="23"/>
                    <a:pt x="544" y="24"/>
                  </a:cubicBezTo>
                  <a:cubicBezTo>
                    <a:pt x="560" y="24"/>
                    <a:pt x="569" y="32"/>
                    <a:pt x="574" y="47"/>
                  </a:cubicBezTo>
                  <a:cubicBezTo>
                    <a:pt x="574" y="49"/>
                    <a:pt x="575" y="52"/>
                    <a:pt x="575" y="54"/>
                  </a:cubicBezTo>
                  <a:cubicBezTo>
                    <a:pt x="579" y="68"/>
                    <a:pt x="586" y="75"/>
                    <a:pt x="600" y="75"/>
                  </a:cubicBezTo>
                  <a:cubicBezTo>
                    <a:pt x="619" y="75"/>
                    <a:pt x="638" y="75"/>
                    <a:pt x="658" y="74"/>
                  </a:cubicBezTo>
                  <a:cubicBezTo>
                    <a:pt x="690" y="73"/>
                    <a:pt x="723" y="72"/>
                    <a:pt x="756" y="71"/>
                  </a:cubicBezTo>
                  <a:cubicBezTo>
                    <a:pt x="829" y="69"/>
                    <a:pt x="903" y="67"/>
                    <a:pt x="976" y="65"/>
                  </a:cubicBezTo>
                  <a:cubicBezTo>
                    <a:pt x="1029" y="63"/>
                    <a:pt x="1083" y="64"/>
                    <a:pt x="1137" y="64"/>
                  </a:cubicBezTo>
                  <a:cubicBezTo>
                    <a:pt x="1143" y="64"/>
                    <a:pt x="1147" y="66"/>
                    <a:pt x="1149" y="72"/>
                  </a:cubicBezTo>
                  <a:cubicBezTo>
                    <a:pt x="1151" y="77"/>
                    <a:pt x="1154" y="83"/>
                    <a:pt x="1157" y="88"/>
                  </a:cubicBezTo>
                  <a:cubicBezTo>
                    <a:pt x="1162" y="96"/>
                    <a:pt x="1172" y="100"/>
                    <a:pt x="1181" y="97"/>
                  </a:cubicBezTo>
                  <a:cubicBezTo>
                    <a:pt x="1185" y="96"/>
                    <a:pt x="1188" y="93"/>
                    <a:pt x="1188" y="89"/>
                  </a:cubicBezTo>
                  <a:cubicBezTo>
                    <a:pt x="1190" y="74"/>
                    <a:pt x="1192" y="59"/>
                    <a:pt x="1186" y="44"/>
                  </a:cubicBezTo>
                  <a:cubicBezTo>
                    <a:pt x="1182" y="34"/>
                    <a:pt x="1181" y="24"/>
                    <a:pt x="1186" y="13"/>
                  </a:cubicBezTo>
                  <a:cubicBezTo>
                    <a:pt x="1189" y="5"/>
                    <a:pt x="1195" y="0"/>
                    <a:pt x="1205" y="1"/>
                  </a:cubicBezTo>
                  <a:cubicBezTo>
                    <a:pt x="1212" y="2"/>
                    <a:pt x="1220" y="3"/>
                    <a:pt x="1227" y="4"/>
                  </a:cubicBezTo>
                  <a:cubicBezTo>
                    <a:pt x="1251" y="9"/>
                    <a:pt x="1274" y="12"/>
                    <a:pt x="1297" y="16"/>
                  </a:cubicBezTo>
                  <a:cubicBezTo>
                    <a:pt x="1314" y="19"/>
                    <a:pt x="1323" y="30"/>
                    <a:pt x="1320" y="44"/>
                  </a:cubicBezTo>
                  <a:cubicBezTo>
                    <a:pt x="1319" y="47"/>
                    <a:pt x="1320" y="50"/>
                    <a:pt x="1314" y="51"/>
                  </a:cubicBezTo>
                  <a:cubicBezTo>
                    <a:pt x="1310" y="51"/>
                    <a:pt x="1314" y="55"/>
                    <a:pt x="1315" y="58"/>
                  </a:cubicBezTo>
                  <a:cubicBezTo>
                    <a:pt x="1329" y="88"/>
                    <a:pt x="1343" y="119"/>
                    <a:pt x="1357" y="150"/>
                  </a:cubicBezTo>
                  <a:cubicBezTo>
                    <a:pt x="1378" y="196"/>
                    <a:pt x="1400" y="241"/>
                    <a:pt x="1431" y="281"/>
                  </a:cubicBezTo>
                  <a:cubicBezTo>
                    <a:pt x="1441" y="294"/>
                    <a:pt x="1451" y="307"/>
                    <a:pt x="1461" y="320"/>
                  </a:cubicBezTo>
                  <a:cubicBezTo>
                    <a:pt x="1464" y="323"/>
                    <a:pt x="1467" y="326"/>
                    <a:pt x="1472" y="327"/>
                  </a:cubicBezTo>
                  <a:cubicBezTo>
                    <a:pt x="1591" y="363"/>
                    <a:pt x="1657" y="445"/>
                    <a:pt x="1675" y="567"/>
                  </a:cubicBezTo>
                  <a:cubicBezTo>
                    <a:pt x="1681" y="608"/>
                    <a:pt x="1679" y="648"/>
                    <a:pt x="1669" y="688"/>
                  </a:cubicBezTo>
                  <a:cubicBezTo>
                    <a:pt x="1667" y="696"/>
                    <a:pt x="1668" y="701"/>
                    <a:pt x="1677" y="703"/>
                  </a:cubicBezTo>
                  <a:cubicBezTo>
                    <a:pt x="1688" y="706"/>
                    <a:pt x="1694" y="714"/>
                    <a:pt x="1700" y="723"/>
                  </a:cubicBezTo>
                  <a:cubicBezTo>
                    <a:pt x="1717" y="747"/>
                    <a:pt x="1729" y="771"/>
                    <a:pt x="1731" y="801"/>
                  </a:cubicBezTo>
                  <a:cubicBezTo>
                    <a:pt x="1732" y="829"/>
                    <a:pt x="1734" y="857"/>
                    <a:pt x="1733" y="886"/>
                  </a:cubicBezTo>
                  <a:cubicBezTo>
                    <a:pt x="1733" y="906"/>
                    <a:pt x="1735" y="927"/>
                    <a:pt x="1739" y="947"/>
                  </a:cubicBezTo>
                  <a:cubicBezTo>
                    <a:pt x="1741" y="958"/>
                    <a:pt x="1742" y="968"/>
                    <a:pt x="1741" y="979"/>
                  </a:cubicBezTo>
                  <a:cubicBezTo>
                    <a:pt x="1741" y="981"/>
                    <a:pt x="1742" y="984"/>
                    <a:pt x="1739" y="985"/>
                  </a:cubicBezTo>
                  <a:cubicBezTo>
                    <a:pt x="1737" y="985"/>
                    <a:pt x="1736" y="983"/>
                    <a:pt x="1735" y="982"/>
                  </a:cubicBezTo>
                  <a:cubicBezTo>
                    <a:pt x="1726" y="972"/>
                    <a:pt x="1726" y="972"/>
                    <a:pt x="1720" y="985"/>
                  </a:cubicBezTo>
                  <a:cubicBezTo>
                    <a:pt x="1709" y="1013"/>
                    <a:pt x="1705" y="1042"/>
                    <a:pt x="1700" y="1071"/>
                  </a:cubicBezTo>
                  <a:cubicBezTo>
                    <a:pt x="1698" y="1082"/>
                    <a:pt x="1696" y="1092"/>
                    <a:pt x="1694" y="1103"/>
                  </a:cubicBezTo>
                  <a:cubicBezTo>
                    <a:pt x="1693" y="1105"/>
                    <a:pt x="1692" y="1108"/>
                    <a:pt x="1694" y="1109"/>
                  </a:cubicBezTo>
                  <a:cubicBezTo>
                    <a:pt x="1697" y="1110"/>
                    <a:pt x="1698" y="1107"/>
                    <a:pt x="1700" y="1105"/>
                  </a:cubicBezTo>
                  <a:cubicBezTo>
                    <a:pt x="1703" y="1099"/>
                    <a:pt x="1706" y="1093"/>
                    <a:pt x="1710" y="1088"/>
                  </a:cubicBezTo>
                  <a:cubicBezTo>
                    <a:pt x="1711" y="1086"/>
                    <a:pt x="1712" y="1083"/>
                    <a:pt x="1714" y="1084"/>
                  </a:cubicBezTo>
                  <a:cubicBezTo>
                    <a:pt x="1718" y="1085"/>
                    <a:pt x="1717" y="1088"/>
                    <a:pt x="1716" y="1090"/>
                  </a:cubicBezTo>
                  <a:cubicBezTo>
                    <a:pt x="1716" y="1093"/>
                    <a:pt x="1716" y="1097"/>
                    <a:pt x="1715" y="1100"/>
                  </a:cubicBezTo>
                  <a:cubicBezTo>
                    <a:pt x="1706" y="1130"/>
                    <a:pt x="1686" y="1151"/>
                    <a:pt x="1659" y="1167"/>
                  </a:cubicBezTo>
                  <a:cubicBezTo>
                    <a:pt x="1657" y="1163"/>
                    <a:pt x="1659" y="1162"/>
                    <a:pt x="1661" y="1160"/>
                  </a:cubicBezTo>
                  <a:cubicBezTo>
                    <a:pt x="1669" y="1148"/>
                    <a:pt x="1678" y="1137"/>
                    <a:pt x="1687" y="1125"/>
                  </a:cubicBezTo>
                  <a:cubicBezTo>
                    <a:pt x="1691" y="1120"/>
                    <a:pt x="1690" y="1118"/>
                    <a:pt x="1684" y="1114"/>
                  </a:cubicBezTo>
                  <a:cubicBezTo>
                    <a:pt x="1673" y="1108"/>
                    <a:pt x="1663" y="1112"/>
                    <a:pt x="1652" y="1116"/>
                  </a:cubicBezTo>
                  <a:cubicBezTo>
                    <a:pt x="1618" y="1129"/>
                    <a:pt x="1583" y="1137"/>
                    <a:pt x="1547" y="1139"/>
                  </a:cubicBezTo>
                  <a:cubicBezTo>
                    <a:pt x="1541" y="1140"/>
                    <a:pt x="1536" y="1139"/>
                    <a:pt x="1531" y="1136"/>
                  </a:cubicBezTo>
                  <a:cubicBezTo>
                    <a:pt x="1518" y="1131"/>
                    <a:pt x="1514" y="1113"/>
                    <a:pt x="1523" y="1102"/>
                  </a:cubicBezTo>
                  <a:cubicBezTo>
                    <a:pt x="1526" y="1099"/>
                    <a:pt x="1529" y="1100"/>
                    <a:pt x="1532" y="1102"/>
                  </a:cubicBezTo>
                  <a:cubicBezTo>
                    <a:pt x="1538" y="1104"/>
                    <a:pt x="1541" y="1109"/>
                    <a:pt x="1545" y="1112"/>
                  </a:cubicBezTo>
                  <a:cubicBezTo>
                    <a:pt x="1552" y="1117"/>
                    <a:pt x="1558" y="1121"/>
                    <a:pt x="1566" y="1119"/>
                  </a:cubicBezTo>
                  <a:cubicBezTo>
                    <a:pt x="1569" y="1118"/>
                    <a:pt x="1573" y="1118"/>
                    <a:pt x="1573" y="1115"/>
                  </a:cubicBezTo>
                  <a:cubicBezTo>
                    <a:pt x="1574" y="1111"/>
                    <a:pt x="1571" y="1109"/>
                    <a:pt x="1569" y="1107"/>
                  </a:cubicBezTo>
                  <a:cubicBezTo>
                    <a:pt x="1566" y="1105"/>
                    <a:pt x="1563" y="1104"/>
                    <a:pt x="1559" y="1103"/>
                  </a:cubicBezTo>
                  <a:cubicBezTo>
                    <a:pt x="1541" y="1100"/>
                    <a:pt x="1526" y="1091"/>
                    <a:pt x="1515" y="1076"/>
                  </a:cubicBezTo>
                  <a:cubicBezTo>
                    <a:pt x="1503" y="1060"/>
                    <a:pt x="1492" y="1043"/>
                    <a:pt x="1481" y="1027"/>
                  </a:cubicBezTo>
                  <a:cubicBezTo>
                    <a:pt x="1463" y="1000"/>
                    <a:pt x="1437" y="989"/>
                    <a:pt x="1405" y="991"/>
                  </a:cubicBezTo>
                  <a:cubicBezTo>
                    <a:pt x="1402" y="991"/>
                    <a:pt x="1399" y="992"/>
                    <a:pt x="1396" y="993"/>
                  </a:cubicBezTo>
                  <a:cubicBezTo>
                    <a:pt x="1381" y="997"/>
                    <a:pt x="1381" y="997"/>
                    <a:pt x="1375" y="982"/>
                  </a:cubicBezTo>
                  <a:cubicBezTo>
                    <a:pt x="1365" y="961"/>
                    <a:pt x="1355" y="940"/>
                    <a:pt x="1347" y="919"/>
                  </a:cubicBezTo>
                  <a:cubicBezTo>
                    <a:pt x="1343" y="908"/>
                    <a:pt x="1337" y="904"/>
                    <a:pt x="1325" y="902"/>
                  </a:cubicBezTo>
                  <a:cubicBezTo>
                    <a:pt x="1278" y="895"/>
                    <a:pt x="1235" y="878"/>
                    <a:pt x="1197" y="849"/>
                  </a:cubicBezTo>
                  <a:cubicBezTo>
                    <a:pt x="1134" y="801"/>
                    <a:pt x="1100" y="737"/>
                    <a:pt x="1088" y="660"/>
                  </a:cubicBezTo>
                  <a:cubicBezTo>
                    <a:pt x="1079" y="601"/>
                    <a:pt x="1087" y="543"/>
                    <a:pt x="1108" y="488"/>
                  </a:cubicBezTo>
                  <a:cubicBezTo>
                    <a:pt x="1115" y="471"/>
                    <a:pt x="1112" y="453"/>
                    <a:pt x="1105" y="437"/>
                  </a:cubicBezTo>
                  <a:cubicBezTo>
                    <a:pt x="1103" y="431"/>
                    <a:pt x="1101" y="426"/>
                    <a:pt x="1104" y="420"/>
                  </a:cubicBezTo>
                  <a:cubicBezTo>
                    <a:pt x="1106" y="417"/>
                    <a:pt x="1103" y="415"/>
                    <a:pt x="1101" y="413"/>
                  </a:cubicBezTo>
                  <a:cubicBezTo>
                    <a:pt x="1090" y="399"/>
                    <a:pt x="1078" y="384"/>
                    <a:pt x="1068" y="369"/>
                  </a:cubicBezTo>
                  <a:cubicBezTo>
                    <a:pt x="1061" y="358"/>
                    <a:pt x="1048" y="355"/>
                    <a:pt x="1036" y="357"/>
                  </a:cubicBezTo>
                  <a:cubicBezTo>
                    <a:pt x="1021" y="358"/>
                    <a:pt x="1009" y="352"/>
                    <a:pt x="998" y="344"/>
                  </a:cubicBezTo>
                  <a:cubicBezTo>
                    <a:pt x="973" y="325"/>
                    <a:pt x="948" y="307"/>
                    <a:pt x="928" y="282"/>
                  </a:cubicBezTo>
                  <a:cubicBezTo>
                    <a:pt x="920" y="272"/>
                    <a:pt x="909" y="264"/>
                    <a:pt x="899" y="256"/>
                  </a:cubicBezTo>
                  <a:cubicBezTo>
                    <a:pt x="889" y="250"/>
                    <a:pt x="882" y="242"/>
                    <a:pt x="873" y="235"/>
                  </a:cubicBezTo>
                  <a:cubicBezTo>
                    <a:pt x="844" y="210"/>
                    <a:pt x="811" y="196"/>
                    <a:pt x="772" y="200"/>
                  </a:cubicBezTo>
                  <a:cubicBezTo>
                    <a:pt x="764" y="201"/>
                    <a:pt x="757" y="203"/>
                    <a:pt x="749" y="204"/>
                  </a:cubicBezTo>
                  <a:cubicBezTo>
                    <a:pt x="734" y="205"/>
                    <a:pt x="721" y="211"/>
                    <a:pt x="712" y="223"/>
                  </a:cubicBezTo>
                  <a:cubicBezTo>
                    <a:pt x="709" y="226"/>
                    <a:pt x="705" y="227"/>
                    <a:pt x="701" y="229"/>
                  </a:cubicBezTo>
                  <a:cubicBezTo>
                    <a:pt x="673" y="243"/>
                    <a:pt x="645" y="258"/>
                    <a:pt x="616" y="272"/>
                  </a:cubicBezTo>
                  <a:cubicBezTo>
                    <a:pt x="613" y="273"/>
                    <a:pt x="609" y="278"/>
                    <a:pt x="604" y="272"/>
                  </a:cubicBezTo>
                  <a:cubicBezTo>
                    <a:pt x="603" y="271"/>
                    <a:pt x="599" y="273"/>
                    <a:pt x="596" y="273"/>
                  </a:cubicBezTo>
                  <a:cubicBezTo>
                    <a:pt x="577" y="279"/>
                    <a:pt x="559" y="285"/>
                    <a:pt x="540" y="290"/>
                  </a:cubicBezTo>
                  <a:cubicBezTo>
                    <a:pt x="522" y="295"/>
                    <a:pt x="517" y="292"/>
                    <a:pt x="514" y="274"/>
                  </a:cubicBezTo>
                  <a:cubicBezTo>
                    <a:pt x="511" y="258"/>
                    <a:pt x="499" y="250"/>
                    <a:pt x="486" y="245"/>
                  </a:cubicBezTo>
                  <a:cubicBezTo>
                    <a:pt x="469" y="237"/>
                    <a:pt x="452" y="228"/>
                    <a:pt x="436" y="219"/>
                  </a:cubicBezTo>
                  <a:cubicBezTo>
                    <a:pt x="434" y="217"/>
                    <a:pt x="428" y="216"/>
                    <a:pt x="430" y="211"/>
                  </a:cubicBezTo>
                  <a:cubicBezTo>
                    <a:pt x="433" y="205"/>
                    <a:pt x="437" y="208"/>
                    <a:pt x="441" y="209"/>
                  </a:cubicBezTo>
                  <a:cubicBezTo>
                    <a:pt x="454" y="214"/>
                    <a:pt x="466" y="218"/>
                    <a:pt x="479" y="223"/>
                  </a:cubicBezTo>
                  <a:cubicBezTo>
                    <a:pt x="482" y="224"/>
                    <a:pt x="486" y="226"/>
                    <a:pt x="487" y="221"/>
                  </a:cubicBezTo>
                  <a:cubicBezTo>
                    <a:pt x="489" y="217"/>
                    <a:pt x="484" y="217"/>
                    <a:pt x="481" y="216"/>
                  </a:cubicBezTo>
                  <a:cubicBezTo>
                    <a:pt x="464" y="211"/>
                    <a:pt x="448" y="207"/>
                    <a:pt x="433" y="196"/>
                  </a:cubicBezTo>
                  <a:cubicBezTo>
                    <a:pt x="427" y="191"/>
                    <a:pt x="427" y="188"/>
                    <a:pt x="434" y="184"/>
                  </a:cubicBezTo>
                  <a:cubicBezTo>
                    <a:pt x="437" y="182"/>
                    <a:pt x="441" y="181"/>
                    <a:pt x="444" y="175"/>
                  </a:cubicBezTo>
                  <a:close/>
                  <a:moveTo>
                    <a:pt x="1098" y="611"/>
                  </a:moveTo>
                  <a:cubicBezTo>
                    <a:pt x="1098" y="630"/>
                    <a:pt x="1099" y="648"/>
                    <a:pt x="1102" y="667"/>
                  </a:cubicBezTo>
                  <a:cubicBezTo>
                    <a:pt x="1118" y="747"/>
                    <a:pt x="1157" y="812"/>
                    <a:pt x="1229" y="854"/>
                  </a:cubicBezTo>
                  <a:cubicBezTo>
                    <a:pt x="1296" y="894"/>
                    <a:pt x="1369" y="902"/>
                    <a:pt x="1444" y="888"/>
                  </a:cubicBezTo>
                  <a:cubicBezTo>
                    <a:pt x="1543" y="868"/>
                    <a:pt x="1611" y="812"/>
                    <a:pt x="1647" y="717"/>
                  </a:cubicBezTo>
                  <a:cubicBezTo>
                    <a:pt x="1667" y="666"/>
                    <a:pt x="1670" y="612"/>
                    <a:pt x="1661" y="558"/>
                  </a:cubicBezTo>
                  <a:cubicBezTo>
                    <a:pt x="1646" y="469"/>
                    <a:pt x="1600" y="401"/>
                    <a:pt x="1519" y="359"/>
                  </a:cubicBezTo>
                  <a:cubicBezTo>
                    <a:pt x="1458" y="328"/>
                    <a:pt x="1393" y="322"/>
                    <a:pt x="1326" y="332"/>
                  </a:cubicBezTo>
                  <a:cubicBezTo>
                    <a:pt x="1270" y="341"/>
                    <a:pt x="1221" y="364"/>
                    <a:pt x="1181" y="404"/>
                  </a:cubicBezTo>
                  <a:cubicBezTo>
                    <a:pt x="1123" y="461"/>
                    <a:pt x="1099" y="531"/>
                    <a:pt x="1098" y="6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3462" y="3639"/>
              <a:ext cx="180" cy="101"/>
            </a:xfrm>
            <a:custGeom>
              <a:avLst/>
              <a:gdLst>
                <a:gd name="T0" fmla="*/ 0 w 76"/>
                <a:gd name="T1" fmla="*/ 40 h 43"/>
                <a:gd name="T2" fmla="*/ 60 w 76"/>
                <a:gd name="T3" fmla="*/ 2 h 43"/>
                <a:gd name="T4" fmla="*/ 73 w 76"/>
                <a:gd name="T5" fmla="*/ 5 h 43"/>
                <a:gd name="T6" fmla="*/ 69 w 76"/>
                <a:gd name="T7" fmla="*/ 18 h 43"/>
                <a:gd name="T8" fmla="*/ 13 w 76"/>
                <a:gd name="T9" fmla="*/ 42 h 43"/>
                <a:gd name="T10" fmla="*/ 0 w 76"/>
                <a:gd name="T11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43">
                  <a:moveTo>
                    <a:pt x="0" y="40"/>
                  </a:moveTo>
                  <a:cubicBezTo>
                    <a:pt x="21" y="27"/>
                    <a:pt x="39" y="13"/>
                    <a:pt x="60" y="2"/>
                  </a:cubicBezTo>
                  <a:cubicBezTo>
                    <a:pt x="65" y="0"/>
                    <a:pt x="70" y="0"/>
                    <a:pt x="73" y="5"/>
                  </a:cubicBezTo>
                  <a:cubicBezTo>
                    <a:pt x="76" y="10"/>
                    <a:pt x="73" y="15"/>
                    <a:pt x="69" y="18"/>
                  </a:cubicBezTo>
                  <a:cubicBezTo>
                    <a:pt x="51" y="28"/>
                    <a:pt x="32" y="36"/>
                    <a:pt x="13" y="42"/>
                  </a:cubicBezTo>
                  <a:cubicBezTo>
                    <a:pt x="9" y="43"/>
                    <a:pt x="6" y="43"/>
                    <a:pt x="0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3782" y="3568"/>
              <a:ext cx="128" cy="80"/>
            </a:xfrm>
            <a:custGeom>
              <a:avLst/>
              <a:gdLst>
                <a:gd name="T0" fmla="*/ 54 w 54"/>
                <a:gd name="T1" fmla="*/ 7 h 34"/>
                <a:gd name="T2" fmla="*/ 50 w 54"/>
                <a:gd name="T3" fmla="*/ 11 h 34"/>
                <a:gd name="T4" fmla="*/ 13 w 54"/>
                <a:gd name="T5" fmla="*/ 31 h 34"/>
                <a:gd name="T6" fmla="*/ 2 w 54"/>
                <a:gd name="T7" fmla="*/ 28 h 34"/>
                <a:gd name="T8" fmla="*/ 8 w 54"/>
                <a:gd name="T9" fmla="*/ 19 h 34"/>
                <a:gd name="T10" fmla="*/ 45 w 54"/>
                <a:gd name="T11" fmla="*/ 2 h 34"/>
                <a:gd name="T12" fmla="*/ 54 w 54"/>
                <a:gd name="T13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34">
                  <a:moveTo>
                    <a:pt x="54" y="7"/>
                  </a:moveTo>
                  <a:cubicBezTo>
                    <a:pt x="53" y="9"/>
                    <a:pt x="52" y="10"/>
                    <a:pt x="50" y="11"/>
                  </a:cubicBezTo>
                  <a:cubicBezTo>
                    <a:pt x="38" y="18"/>
                    <a:pt x="26" y="26"/>
                    <a:pt x="13" y="31"/>
                  </a:cubicBezTo>
                  <a:cubicBezTo>
                    <a:pt x="8" y="32"/>
                    <a:pt x="4" y="34"/>
                    <a:pt x="2" y="28"/>
                  </a:cubicBezTo>
                  <a:cubicBezTo>
                    <a:pt x="0" y="22"/>
                    <a:pt x="4" y="21"/>
                    <a:pt x="8" y="19"/>
                  </a:cubicBezTo>
                  <a:cubicBezTo>
                    <a:pt x="20" y="14"/>
                    <a:pt x="32" y="8"/>
                    <a:pt x="45" y="2"/>
                  </a:cubicBezTo>
                  <a:cubicBezTo>
                    <a:pt x="50" y="0"/>
                    <a:pt x="53" y="1"/>
                    <a:pt x="5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3640" y="3610"/>
              <a:ext cx="66" cy="83"/>
            </a:xfrm>
            <a:custGeom>
              <a:avLst/>
              <a:gdLst>
                <a:gd name="T0" fmla="*/ 8 w 28"/>
                <a:gd name="T1" fmla="*/ 0 h 35"/>
                <a:gd name="T2" fmla="*/ 21 w 28"/>
                <a:gd name="T3" fmla="*/ 12 h 35"/>
                <a:gd name="T4" fmla="*/ 20 w 28"/>
                <a:gd name="T5" fmla="*/ 32 h 35"/>
                <a:gd name="T6" fmla="*/ 13 w 28"/>
                <a:gd name="T7" fmla="*/ 31 h 35"/>
                <a:gd name="T8" fmla="*/ 2 w 28"/>
                <a:gd name="T9" fmla="*/ 8 h 35"/>
                <a:gd name="T10" fmla="*/ 8 w 28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5">
                  <a:moveTo>
                    <a:pt x="8" y="0"/>
                  </a:moveTo>
                  <a:cubicBezTo>
                    <a:pt x="14" y="2"/>
                    <a:pt x="17" y="7"/>
                    <a:pt x="21" y="12"/>
                  </a:cubicBezTo>
                  <a:cubicBezTo>
                    <a:pt x="28" y="20"/>
                    <a:pt x="27" y="24"/>
                    <a:pt x="20" y="32"/>
                  </a:cubicBezTo>
                  <a:cubicBezTo>
                    <a:pt x="17" y="35"/>
                    <a:pt x="15" y="35"/>
                    <a:pt x="13" y="31"/>
                  </a:cubicBezTo>
                  <a:cubicBezTo>
                    <a:pt x="9" y="24"/>
                    <a:pt x="5" y="16"/>
                    <a:pt x="2" y="8"/>
                  </a:cubicBezTo>
                  <a:cubicBezTo>
                    <a:pt x="0" y="3"/>
                    <a:pt x="4" y="2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2940" y="1694"/>
              <a:ext cx="988" cy="1003"/>
            </a:xfrm>
            <a:custGeom>
              <a:avLst/>
              <a:gdLst>
                <a:gd name="T0" fmla="*/ 417 w 418"/>
                <a:gd name="T1" fmla="*/ 213 h 424"/>
                <a:gd name="T2" fmla="*/ 366 w 418"/>
                <a:gd name="T3" fmla="*/ 354 h 424"/>
                <a:gd name="T4" fmla="*/ 273 w 418"/>
                <a:gd name="T5" fmla="*/ 411 h 424"/>
                <a:gd name="T6" fmla="*/ 134 w 418"/>
                <a:gd name="T7" fmla="*/ 404 h 424"/>
                <a:gd name="T8" fmla="*/ 28 w 418"/>
                <a:gd name="T9" fmla="*/ 297 h 424"/>
                <a:gd name="T10" fmla="*/ 51 w 418"/>
                <a:gd name="T11" fmla="*/ 84 h 424"/>
                <a:gd name="T12" fmla="*/ 186 w 418"/>
                <a:gd name="T13" fmla="*/ 6 h 424"/>
                <a:gd name="T14" fmla="*/ 314 w 418"/>
                <a:gd name="T15" fmla="*/ 28 h 424"/>
                <a:gd name="T16" fmla="*/ 413 w 418"/>
                <a:gd name="T17" fmla="*/ 168 h 424"/>
                <a:gd name="T18" fmla="*/ 417 w 418"/>
                <a:gd name="T19" fmla="*/ 213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8" h="424">
                  <a:moveTo>
                    <a:pt x="417" y="213"/>
                  </a:moveTo>
                  <a:cubicBezTo>
                    <a:pt x="417" y="266"/>
                    <a:pt x="402" y="314"/>
                    <a:pt x="366" y="354"/>
                  </a:cubicBezTo>
                  <a:cubicBezTo>
                    <a:pt x="341" y="383"/>
                    <a:pt x="309" y="402"/>
                    <a:pt x="273" y="411"/>
                  </a:cubicBezTo>
                  <a:cubicBezTo>
                    <a:pt x="226" y="424"/>
                    <a:pt x="179" y="422"/>
                    <a:pt x="134" y="404"/>
                  </a:cubicBezTo>
                  <a:cubicBezTo>
                    <a:pt x="83" y="384"/>
                    <a:pt x="47" y="348"/>
                    <a:pt x="28" y="297"/>
                  </a:cubicBezTo>
                  <a:cubicBezTo>
                    <a:pt x="0" y="222"/>
                    <a:pt x="6" y="151"/>
                    <a:pt x="51" y="84"/>
                  </a:cubicBezTo>
                  <a:cubicBezTo>
                    <a:pt x="83" y="37"/>
                    <a:pt x="130" y="13"/>
                    <a:pt x="186" y="6"/>
                  </a:cubicBezTo>
                  <a:cubicBezTo>
                    <a:pt x="231" y="0"/>
                    <a:pt x="274" y="6"/>
                    <a:pt x="314" y="28"/>
                  </a:cubicBezTo>
                  <a:cubicBezTo>
                    <a:pt x="370" y="58"/>
                    <a:pt x="401" y="107"/>
                    <a:pt x="413" y="168"/>
                  </a:cubicBezTo>
                  <a:cubicBezTo>
                    <a:pt x="416" y="183"/>
                    <a:pt x="418" y="198"/>
                    <a:pt x="417" y="2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66" name="Freeform 65"/>
          <p:cNvSpPr/>
          <p:nvPr/>
        </p:nvSpPr>
        <p:spPr>
          <a:xfrm>
            <a:off x="5205474" y="3441146"/>
            <a:ext cx="623327" cy="393544"/>
          </a:xfrm>
          <a:custGeom>
            <a:avLst/>
            <a:gdLst>
              <a:gd name="connsiteX0" fmla="*/ 692742 w 1830546"/>
              <a:gd name="connsiteY0" fmla="*/ 820378 h 1157288"/>
              <a:gd name="connsiteX1" fmla="*/ 668279 w 1830546"/>
              <a:gd name="connsiteY1" fmla="*/ 830511 h 1157288"/>
              <a:gd name="connsiteX2" fmla="*/ 658146 w 1830546"/>
              <a:gd name="connsiteY2" fmla="*/ 854974 h 1157288"/>
              <a:gd name="connsiteX3" fmla="*/ 668279 w 1830546"/>
              <a:gd name="connsiteY3" fmla="*/ 879436 h 1157288"/>
              <a:gd name="connsiteX4" fmla="*/ 692742 w 1830546"/>
              <a:gd name="connsiteY4" fmla="*/ 889569 h 1157288"/>
              <a:gd name="connsiteX5" fmla="*/ 1300279 w 1830546"/>
              <a:gd name="connsiteY5" fmla="*/ 889570 h 1157288"/>
              <a:gd name="connsiteX6" fmla="*/ 1334875 w 1830546"/>
              <a:gd name="connsiteY6" fmla="*/ 854974 h 1157288"/>
              <a:gd name="connsiteX7" fmla="*/ 1334876 w 1830546"/>
              <a:gd name="connsiteY7" fmla="*/ 854974 h 1157288"/>
              <a:gd name="connsiteX8" fmla="*/ 1300280 w 1830546"/>
              <a:gd name="connsiteY8" fmla="*/ 820378 h 1157288"/>
              <a:gd name="connsiteX9" fmla="*/ 692742 w 1830546"/>
              <a:gd name="connsiteY9" fmla="*/ 720366 h 1157288"/>
              <a:gd name="connsiteX10" fmla="*/ 668279 w 1830546"/>
              <a:gd name="connsiteY10" fmla="*/ 730499 h 1157288"/>
              <a:gd name="connsiteX11" fmla="*/ 658146 w 1830546"/>
              <a:gd name="connsiteY11" fmla="*/ 754961 h 1157288"/>
              <a:gd name="connsiteX12" fmla="*/ 668279 w 1830546"/>
              <a:gd name="connsiteY12" fmla="*/ 779424 h 1157288"/>
              <a:gd name="connsiteX13" fmla="*/ 692742 w 1830546"/>
              <a:gd name="connsiteY13" fmla="*/ 789557 h 1157288"/>
              <a:gd name="connsiteX14" fmla="*/ 1640106 w 1830546"/>
              <a:gd name="connsiteY14" fmla="*/ 789558 h 1157288"/>
              <a:gd name="connsiteX15" fmla="*/ 1674702 w 1830546"/>
              <a:gd name="connsiteY15" fmla="*/ 754962 h 1157288"/>
              <a:gd name="connsiteX16" fmla="*/ 1674703 w 1830546"/>
              <a:gd name="connsiteY16" fmla="*/ 754962 h 1157288"/>
              <a:gd name="connsiteX17" fmla="*/ 1640107 w 1830546"/>
              <a:gd name="connsiteY17" fmla="*/ 720366 h 1157288"/>
              <a:gd name="connsiteX18" fmla="*/ 110154 w 1830546"/>
              <a:gd name="connsiteY18" fmla="*/ 720366 h 1157288"/>
              <a:gd name="connsiteX19" fmla="*/ 69287 w 1830546"/>
              <a:gd name="connsiteY19" fmla="*/ 761233 h 1157288"/>
              <a:gd name="connsiteX20" fmla="*/ 69287 w 1830546"/>
              <a:gd name="connsiteY20" fmla="*/ 924697 h 1157288"/>
              <a:gd name="connsiteX21" fmla="*/ 110154 w 1830546"/>
              <a:gd name="connsiteY21" fmla="*/ 965564 h 1157288"/>
              <a:gd name="connsiteX22" fmla="*/ 515110 w 1830546"/>
              <a:gd name="connsiteY22" fmla="*/ 965564 h 1157288"/>
              <a:gd name="connsiteX23" fmla="*/ 555977 w 1830546"/>
              <a:gd name="connsiteY23" fmla="*/ 924697 h 1157288"/>
              <a:gd name="connsiteX24" fmla="*/ 555977 w 1830546"/>
              <a:gd name="connsiteY24" fmla="*/ 761233 h 1157288"/>
              <a:gd name="connsiteX25" fmla="*/ 515110 w 1830546"/>
              <a:gd name="connsiteY25" fmla="*/ 720366 h 1157288"/>
              <a:gd name="connsiteX26" fmla="*/ 0 w 1830546"/>
              <a:gd name="connsiteY26" fmla="*/ 504825 h 1157288"/>
              <a:gd name="connsiteX27" fmla="*/ 1830546 w 1830546"/>
              <a:gd name="connsiteY27" fmla="*/ 504825 h 1157288"/>
              <a:gd name="connsiteX28" fmla="*/ 1830546 w 1830546"/>
              <a:gd name="connsiteY28" fmla="*/ 964403 h 1157288"/>
              <a:gd name="connsiteX29" fmla="*/ 1637661 w 1830546"/>
              <a:gd name="connsiteY29" fmla="*/ 1157288 h 1157288"/>
              <a:gd name="connsiteX30" fmla="*/ 192885 w 1830546"/>
              <a:gd name="connsiteY30" fmla="*/ 1157288 h 1157288"/>
              <a:gd name="connsiteX31" fmla="*/ 0 w 1830546"/>
              <a:gd name="connsiteY31" fmla="*/ 964403 h 1157288"/>
              <a:gd name="connsiteX32" fmla="*/ 0 w 1830546"/>
              <a:gd name="connsiteY32" fmla="*/ 390526 h 1157288"/>
              <a:gd name="connsiteX33" fmla="*/ 1830546 w 1830546"/>
              <a:gd name="connsiteY33" fmla="*/ 390526 h 1157288"/>
              <a:gd name="connsiteX34" fmla="*/ 1830546 w 1830546"/>
              <a:gd name="connsiteY34" fmla="*/ 443094 h 1157288"/>
              <a:gd name="connsiteX35" fmla="*/ 0 w 1830546"/>
              <a:gd name="connsiteY35" fmla="*/ 443094 h 1157288"/>
              <a:gd name="connsiteX36" fmla="*/ 192885 w 1830546"/>
              <a:gd name="connsiteY36" fmla="*/ 0 h 1157288"/>
              <a:gd name="connsiteX37" fmla="*/ 1637661 w 1830546"/>
              <a:gd name="connsiteY37" fmla="*/ 0 h 1157288"/>
              <a:gd name="connsiteX38" fmla="*/ 1830546 w 1830546"/>
              <a:gd name="connsiteY38" fmla="*/ 192885 h 1157288"/>
              <a:gd name="connsiteX39" fmla="*/ 1830546 w 1830546"/>
              <a:gd name="connsiteY39" fmla="*/ 233544 h 1157288"/>
              <a:gd name="connsiteX40" fmla="*/ 0 w 1830546"/>
              <a:gd name="connsiteY40" fmla="*/ 233544 h 1157288"/>
              <a:gd name="connsiteX41" fmla="*/ 0 w 1830546"/>
              <a:gd name="connsiteY41" fmla="*/ 192885 h 1157288"/>
              <a:gd name="connsiteX42" fmla="*/ 192885 w 1830546"/>
              <a:gd name="connsiteY42" fmla="*/ 0 h 115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830546" h="1157288">
                <a:moveTo>
                  <a:pt x="692742" y="820378"/>
                </a:moveTo>
                <a:cubicBezTo>
                  <a:pt x="683189" y="820378"/>
                  <a:pt x="674540" y="824250"/>
                  <a:pt x="668279" y="830511"/>
                </a:cubicBezTo>
                <a:lnTo>
                  <a:pt x="658146" y="854974"/>
                </a:lnTo>
                <a:lnTo>
                  <a:pt x="668279" y="879436"/>
                </a:lnTo>
                <a:cubicBezTo>
                  <a:pt x="674540" y="885697"/>
                  <a:pt x="683189" y="889569"/>
                  <a:pt x="692742" y="889569"/>
                </a:cubicBezTo>
                <a:lnTo>
                  <a:pt x="1300279" y="889570"/>
                </a:lnTo>
                <a:cubicBezTo>
                  <a:pt x="1319386" y="889570"/>
                  <a:pt x="1334875" y="874081"/>
                  <a:pt x="1334875" y="854974"/>
                </a:cubicBezTo>
                <a:lnTo>
                  <a:pt x="1334876" y="854974"/>
                </a:lnTo>
                <a:cubicBezTo>
                  <a:pt x="1334876" y="835867"/>
                  <a:pt x="1319387" y="820378"/>
                  <a:pt x="1300280" y="820378"/>
                </a:cubicBezTo>
                <a:close/>
                <a:moveTo>
                  <a:pt x="692742" y="720366"/>
                </a:moveTo>
                <a:cubicBezTo>
                  <a:pt x="683189" y="720366"/>
                  <a:pt x="674540" y="724238"/>
                  <a:pt x="668279" y="730499"/>
                </a:cubicBezTo>
                <a:lnTo>
                  <a:pt x="658146" y="754961"/>
                </a:lnTo>
                <a:lnTo>
                  <a:pt x="668279" y="779424"/>
                </a:lnTo>
                <a:cubicBezTo>
                  <a:pt x="674540" y="785685"/>
                  <a:pt x="683189" y="789557"/>
                  <a:pt x="692742" y="789557"/>
                </a:cubicBezTo>
                <a:lnTo>
                  <a:pt x="1640106" y="789558"/>
                </a:lnTo>
                <a:cubicBezTo>
                  <a:pt x="1659213" y="789558"/>
                  <a:pt x="1674702" y="774069"/>
                  <a:pt x="1674702" y="754962"/>
                </a:cubicBezTo>
                <a:lnTo>
                  <a:pt x="1674703" y="754962"/>
                </a:lnTo>
                <a:cubicBezTo>
                  <a:pt x="1674703" y="735855"/>
                  <a:pt x="1659214" y="720366"/>
                  <a:pt x="1640107" y="720366"/>
                </a:cubicBezTo>
                <a:close/>
                <a:moveTo>
                  <a:pt x="110154" y="720366"/>
                </a:moveTo>
                <a:cubicBezTo>
                  <a:pt x="87584" y="720366"/>
                  <a:pt x="69287" y="738663"/>
                  <a:pt x="69287" y="761233"/>
                </a:cubicBezTo>
                <a:lnTo>
                  <a:pt x="69287" y="924697"/>
                </a:lnTo>
                <a:cubicBezTo>
                  <a:pt x="69287" y="947267"/>
                  <a:pt x="87584" y="965564"/>
                  <a:pt x="110154" y="965564"/>
                </a:cubicBezTo>
                <a:lnTo>
                  <a:pt x="515110" y="965564"/>
                </a:lnTo>
                <a:cubicBezTo>
                  <a:pt x="537680" y="965564"/>
                  <a:pt x="555977" y="947267"/>
                  <a:pt x="555977" y="924697"/>
                </a:cubicBezTo>
                <a:lnTo>
                  <a:pt x="555977" y="761233"/>
                </a:lnTo>
                <a:cubicBezTo>
                  <a:pt x="555977" y="738663"/>
                  <a:pt x="537680" y="720366"/>
                  <a:pt x="515110" y="720366"/>
                </a:cubicBezTo>
                <a:close/>
                <a:moveTo>
                  <a:pt x="0" y="504825"/>
                </a:moveTo>
                <a:lnTo>
                  <a:pt x="1830546" y="504825"/>
                </a:lnTo>
                <a:lnTo>
                  <a:pt x="1830546" y="964403"/>
                </a:lnTo>
                <a:cubicBezTo>
                  <a:pt x="1830546" y="1070930"/>
                  <a:pt x="1744188" y="1157288"/>
                  <a:pt x="1637661" y="1157288"/>
                </a:cubicBezTo>
                <a:lnTo>
                  <a:pt x="192885" y="1157288"/>
                </a:lnTo>
                <a:cubicBezTo>
                  <a:pt x="86358" y="1157288"/>
                  <a:pt x="0" y="1070930"/>
                  <a:pt x="0" y="964403"/>
                </a:cubicBezTo>
                <a:close/>
                <a:moveTo>
                  <a:pt x="0" y="390526"/>
                </a:moveTo>
                <a:lnTo>
                  <a:pt x="1830546" y="390526"/>
                </a:lnTo>
                <a:lnTo>
                  <a:pt x="1830546" y="443094"/>
                </a:lnTo>
                <a:lnTo>
                  <a:pt x="0" y="443094"/>
                </a:lnTo>
                <a:close/>
                <a:moveTo>
                  <a:pt x="192885" y="0"/>
                </a:moveTo>
                <a:lnTo>
                  <a:pt x="1637661" y="0"/>
                </a:lnTo>
                <a:cubicBezTo>
                  <a:pt x="1744188" y="0"/>
                  <a:pt x="1830546" y="86358"/>
                  <a:pt x="1830546" y="192885"/>
                </a:cubicBezTo>
                <a:lnTo>
                  <a:pt x="1830546" y="233544"/>
                </a:lnTo>
                <a:lnTo>
                  <a:pt x="0" y="233544"/>
                </a:lnTo>
                <a:lnTo>
                  <a:pt x="0" y="192885"/>
                </a:lnTo>
                <a:cubicBezTo>
                  <a:pt x="0" y="86358"/>
                  <a:pt x="86358" y="0"/>
                  <a:pt x="19288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4435963" y="3670721"/>
            <a:ext cx="446257" cy="566202"/>
            <a:chOff x="7184570" y="2235201"/>
            <a:chExt cx="2523311" cy="3817256"/>
          </a:xfrm>
          <a:solidFill>
            <a:schemeClr val="bg1"/>
          </a:solidFill>
        </p:grpSpPr>
        <p:sp>
          <p:nvSpPr>
            <p:cNvPr id="68" name="Freeform 67"/>
            <p:cNvSpPr/>
            <p:nvPr/>
          </p:nvSpPr>
          <p:spPr>
            <a:xfrm>
              <a:off x="7184570" y="2235201"/>
              <a:ext cx="1857829" cy="3817256"/>
            </a:xfrm>
            <a:custGeom>
              <a:avLst/>
              <a:gdLst>
                <a:gd name="connsiteX0" fmla="*/ 755877 w 1857829"/>
                <a:gd name="connsiteY0" fmla="*/ 3530599 h 3817256"/>
                <a:gd name="connsiteX1" fmla="*/ 709839 w 1857829"/>
                <a:gd name="connsiteY1" fmla="*/ 3576637 h 3817256"/>
                <a:gd name="connsiteX2" fmla="*/ 709839 w 1857829"/>
                <a:gd name="connsiteY2" fmla="*/ 3608386 h 3817256"/>
                <a:gd name="connsiteX3" fmla="*/ 755877 w 1857829"/>
                <a:gd name="connsiteY3" fmla="*/ 3654424 h 3817256"/>
                <a:gd name="connsiteX4" fmla="*/ 1101951 w 1857829"/>
                <a:gd name="connsiteY4" fmla="*/ 3654424 h 3817256"/>
                <a:gd name="connsiteX5" fmla="*/ 1147989 w 1857829"/>
                <a:gd name="connsiteY5" fmla="*/ 3608386 h 3817256"/>
                <a:gd name="connsiteX6" fmla="*/ 1147989 w 1857829"/>
                <a:gd name="connsiteY6" fmla="*/ 3576637 h 3817256"/>
                <a:gd name="connsiteX7" fmla="*/ 1101951 w 1857829"/>
                <a:gd name="connsiteY7" fmla="*/ 3530599 h 3817256"/>
                <a:gd name="connsiteX8" fmla="*/ 309644 w 1857829"/>
                <a:gd name="connsiteY8" fmla="*/ 0 h 3817256"/>
                <a:gd name="connsiteX9" fmla="*/ 1548185 w 1857829"/>
                <a:gd name="connsiteY9" fmla="*/ 0 h 3817256"/>
                <a:gd name="connsiteX10" fmla="*/ 1857829 w 1857829"/>
                <a:gd name="connsiteY10" fmla="*/ 309644 h 3817256"/>
                <a:gd name="connsiteX11" fmla="*/ 1857829 w 1857829"/>
                <a:gd name="connsiteY11" fmla="*/ 951170 h 3817256"/>
                <a:gd name="connsiteX12" fmla="*/ 1762352 w 1857829"/>
                <a:gd name="connsiteY12" fmla="*/ 951170 h 3817256"/>
                <a:gd name="connsiteX13" fmla="*/ 1762352 w 1857829"/>
                <a:gd name="connsiteY13" fmla="*/ 469725 h 3817256"/>
                <a:gd name="connsiteX14" fmla="*/ 1686326 w 1857829"/>
                <a:gd name="connsiteY14" fmla="*/ 393699 h 3817256"/>
                <a:gd name="connsiteX15" fmla="*/ 171502 w 1857829"/>
                <a:gd name="connsiteY15" fmla="*/ 393699 h 3817256"/>
                <a:gd name="connsiteX16" fmla="*/ 95476 w 1857829"/>
                <a:gd name="connsiteY16" fmla="*/ 469725 h 3817256"/>
                <a:gd name="connsiteX17" fmla="*/ 95476 w 1857829"/>
                <a:gd name="connsiteY17" fmla="*/ 3327573 h 3817256"/>
                <a:gd name="connsiteX18" fmla="*/ 171502 w 1857829"/>
                <a:gd name="connsiteY18" fmla="*/ 3403599 h 3817256"/>
                <a:gd name="connsiteX19" fmla="*/ 1686326 w 1857829"/>
                <a:gd name="connsiteY19" fmla="*/ 3403599 h 3817256"/>
                <a:gd name="connsiteX20" fmla="*/ 1762352 w 1857829"/>
                <a:gd name="connsiteY20" fmla="*/ 3327573 h 3817256"/>
                <a:gd name="connsiteX21" fmla="*/ 1762352 w 1857829"/>
                <a:gd name="connsiteY21" fmla="*/ 2866087 h 3817256"/>
                <a:gd name="connsiteX22" fmla="*/ 1857829 w 1857829"/>
                <a:gd name="connsiteY22" fmla="*/ 2866087 h 3817256"/>
                <a:gd name="connsiteX23" fmla="*/ 1857829 w 1857829"/>
                <a:gd name="connsiteY23" fmla="*/ 3507612 h 3817256"/>
                <a:gd name="connsiteX24" fmla="*/ 1548185 w 1857829"/>
                <a:gd name="connsiteY24" fmla="*/ 3817256 h 3817256"/>
                <a:gd name="connsiteX25" fmla="*/ 309644 w 1857829"/>
                <a:gd name="connsiteY25" fmla="*/ 3817256 h 3817256"/>
                <a:gd name="connsiteX26" fmla="*/ 0 w 1857829"/>
                <a:gd name="connsiteY26" fmla="*/ 3507612 h 3817256"/>
                <a:gd name="connsiteX27" fmla="*/ 0 w 1857829"/>
                <a:gd name="connsiteY27" fmla="*/ 309644 h 3817256"/>
                <a:gd name="connsiteX28" fmla="*/ 309644 w 1857829"/>
                <a:gd name="connsiteY28" fmla="*/ 0 h 3817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857829" h="3817256">
                  <a:moveTo>
                    <a:pt x="755877" y="3530599"/>
                  </a:moveTo>
                  <a:cubicBezTo>
                    <a:pt x="730451" y="3530599"/>
                    <a:pt x="709839" y="3551211"/>
                    <a:pt x="709839" y="3576637"/>
                  </a:cubicBezTo>
                  <a:lnTo>
                    <a:pt x="709839" y="3608386"/>
                  </a:lnTo>
                  <a:cubicBezTo>
                    <a:pt x="709839" y="3633812"/>
                    <a:pt x="730451" y="3654424"/>
                    <a:pt x="755877" y="3654424"/>
                  </a:cubicBezTo>
                  <a:lnTo>
                    <a:pt x="1101951" y="3654424"/>
                  </a:lnTo>
                  <a:cubicBezTo>
                    <a:pt x="1127377" y="3654424"/>
                    <a:pt x="1147989" y="3633812"/>
                    <a:pt x="1147989" y="3608386"/>
                  </a:cubicBezTo>
                  <a:lnTo>
                    <a:pt x="1147989" y="3576637"/>
                  </a:lnTo>
                  <a:cubicBezTo>
                    <a:pt x="1147989" y="3551211"/>
                    <a:pt x="1127377" y="3530599"/>
                    <a:pt x="1101951" y="3530599"/>
                  </a:cubicBezTo>
                  <a:close/>
                  <a:moveTo>
                    <a:pt x="309644" y="0"/>
                  </a:moveTo>
                  <a:lnTo>
                    <a:pt x="1548185" y="0"/>
                  </a:lnTo>
                  <a:cubicBezTo>
                    <a:pt x="1719197" y="0"/>
                    <a:pt x="1857829" y="138632"/>
                    <a:pt x="1857829" y="309644"/>
                  </a:cubicBezTo>
                  <a:lnTo>
                    <a:pt x="1857829" y="951170"/>
                  </a:lnTo>
                  <a:lnTo>
                    <a:pt x="1762352" y="951170"/>
                  </a:lnTo>
                  <a:lnTo>
                    <a:pt x="1762352" y="469725"/>
                  </a:lnTo>
                  <a:cubicBezTo>
                    <a:pt x="1762352" y="427737"/>
                    <a:pt x="1728314" y="393699"/>
                    <a:pt x="1686326" y="393699"/>
                  </a:cubicBezTo>
                  <a:lnTo>
                    <a:pt x="171502" y="393699"/>
                  </a:lnTo>
                  <a:cubicBezTo>
                    <a:pt x="129514" y="393699"/>
                    <a:pt x="95476" y="427737"/>
                    <a:pt x="95476" y="469725"/>
                  </a:cubicBezTo>
                  <a:lnTo>
                    <a:pt x="95476" y="3327573"/>
                  </a:lnTo>
                  <a:cubicBezTo>
                    <a:pt x="95476" y="3369561"/>
                    <a:pt x="129514" y="3403599"/>
                    <a:pt x="171502" y="3403599"/>
                  </a:cubicBezTo>
                  <a:lnTo>
                    <a:pt x="1686326" y="3403599"/>
                  </a:lnTo>
                  <a:cubicBezTo>
                    <a:pt x="1728314" y="3403599"/>
                    <a:pt x="1762352" y="3369561"/>
                    <a:pt x="1762352" y="3327573"/>
                  </a:cubicBezTo>
                  <a:lnTo>
                    <a:pt x="1762352" y="2866087"/>
                  </a:lnTo>
                  <a:lnTo>
                    <a:pt x="1857829" y="2866087"/>
                  </a:lnTo>
                  <a:lnTo>
                    <a:pt x="1857829" y="3507612"/>
                  </a:lnTo>
                  <a:cubicBezTo>
                    <a:pt x="1857829" y="3678624"/>
                    <a:pt x="1719197" y="3817256"/>
                    <a:pt x="1548185" y="3817256"/>
                  </a:cubicBezTo>
                  <a:lnTo>
                    <a:pt x="309644" y="3817256"/>
                  </a:lnTo>
                  <a:cubicBezTo>
                    <a:pt x="138632" y="3817256"/>
                    <a:pt x="0" y="3678624"/>
                    <a:pt x="0" y="3507612"/>
                  </a:cubicBezTo>
                  <a:lnTo>
                    <a:pt x="0" y="309644"/>
                  </a:lnTo>
                  <a:cubicBezTo>
                    <a:pt x="0" y="138632"/>
                    <a:pt x="138632" y="0"/>
                    <a:pt x="309644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364731" y="3277055"/>
              <a:ext cx="2343150" cy="1733549"/>
            </a:xfrm>
            <a:custGeom>
              <a:avLst/>
              <a:gdLst>
                <a:gd name="connsiteX0" fmla="*/ 553509 w 2343150"/>
                <a:gd name="connsiteY0" fmla="*/ 1326696 h 1733549"/>
                <a:gd name="connsiteX1" fmla="*/ 520700 w 2343150"/>
                <a:gd name="connsiteY1" fmla="*/ 1359505 h 1733549"/>
                <a:gd name="connsiteX2" fmla="*/ 520700 w 2343150"/>
                <a:gd name="connsiteY2" fmla="*/ 1490736 h 1733549"/>
                <a:gd name="connsiteX3" fmla="*/ 553509 w 2343150"/>
                <a:gd name="connsiteY3" fmla="*/ 1523545 h 1733549"/>
                <a:gd name="connsiteX4" fmla="*/ 1370541 w 2343150"/>
                <a:gd name="connsiteY4" fmla="*/ 1523545 h 1733549"/>
                <a:gd name="connsiteX5" fmla="*/ 1403350 w 2343150"/>
                <a:gd name="connsiteY5" fmla="*/ 1490736 h 1733549"/>
                <a:gd name="connsiteX6" fmla="*/ 1403350 w 2343150"/>
                <a:gd name="connsiteY6" fmla="*/ 1359505 h 1733549"/>
                <a:gd name="connsiteX7" fmla="*/ 1370541 w 2343150"/>
                <a:gd name="connsiteY7" fmla="*/ 1326696 h 1733549"/>
                <a:gd name="connsiteX8" fmla="*/ 91547 w 2343150"/>
                <a:gd name="connsiteY8" fmla="*/ 469446 h 1733549"/>
                <a:gd name="connsiteX9" fmla="*/ 58738 w 2343150"/>
                <a:gd name="connsiteY9" fmla="*/ 502255 h 1733549"/>
                <a:gd name="connsiteX10" fmla="*/ 58738 w 2343150"/>
                <a:gd name="connsiteY10" fmla="*/ 633486 h 1733549"/>
                <a:gd name="connsiteX11" fmla="*/ 91547 w 2343150"/>
                <a:gd name="connsiteY11" fmla="*/ 666295 h 1733549"/>
                <a:gd name="connsiteX12" fmla="*/ 2251604 w 2343150"/>
                <a:gd name="connsiteY12" fmla="*/ 666295 h 1733549"/>
                <a:gd name="connsiteX13" fmla="*/ 2284413 w 2343150"/>
                <a:gd name="connsiteY13" fmla="*/ 633486 h 1733549"/>
                <a:gd name="connsiteX14" fmla="*/ 2284413 w 2343150"/>
                <a:gd name="connsiteY14" fmla="*/ 502255 h 1733549"/>
                <a:gd name="connsiteX15" fmla="*/ 2251604 w 2343150"/>
                <a:gd name="connsiteY15" fmla="*/ 469446 h 1733549"/>
                <a:gd name="connsiteX16" fmla="*/ 98955 w 2343150"/>
                <a:gd name="connsiteY16" fmla="*/ 113846 h 1733549"/>
                <a:gd name="connsiteX17" fmla="*/ 58738 w 2343150"/>
                <a:gd name="connsiteY17" fmla="*/ 154063 h 1733549"/>
                <a:gd name="connsiteX18" fmla="*/ 58738 w 2343150"/>
                <a:gd name="connsiteY18" fmla="*/ 314929 h 1733549"/>
                <a:gd name="connsiteX19" fmla="*/ 98955 w 2343150"/>
                <a:gd name="connsiteY19" fmla="*/ 355146 h 1733549"/>
                <a:gd name="connsiteX20" fmla="*/ 2244196 w 2343150"/>
                <a:gd name="connsiteY20" fmla="*/ 355146 h 1733549"/>
                <a:gd name="connsiteX21" fmla="*/ 2284413 w 2343150"/>
                <a:gd name="connsiteY21" fmla="*/ 314929 h 1733549"/>
                <a:gd name="connsiteX22" fmla="*/ 2284413 w 2343150"/>
                <a:gd name="connsiteY22" fmla="*/ 154063 h 1733549"/>
                <a:gd name="connsiteX23" fmla="*/ 2244196 w 2343150"/>
                <a:gd name="connsiteY23" fmla="*/ 113846 h 1733549"/>
                <a:gd name="connsiteX24" fmla="*/ 88914 w 2343150"/>
                <a:gd name="connsiteY24" fmla="*/ 0 h 1733549"/>
                <a:gd name="connsiteX25" fmla="*/ 2254236 w 2343150"/>
                <a:gd name="connsiteY25" fmla="*/ 0 h 1733549"/>
                <a:gd name="connsiteX26" fmla="*/ 2343150 w 2343150"/>
                <a:gd name="connsiteY26" fmla="*/ 88914 h 1733549"/>
                <a:gd name="connsiteX27" fmla="*/ 2343150 w 2343150"/>
                <a:gd name="connsiteY27" fmla="*/ 1644635 h 1733549"/>
                <a:gd name="connsiteX28" fmla="*/ 2254236 w 2343150"/>
                <a:gd name="connsiteY28" fmla="*/ 1733549 h 1733549"/>
                <a:gd name="connsiteX29" fmla="*/ 88914 w 2343150"/>
                <a:gd name="connsiteY29" fmla="*/ 1733549 h 1733549"/>
                <a:gd name="connsiteX30" fmla="*/ 0 w 2343150"/>
                <a:gd name="connsiteY30" fmla="*/ 1644635 h 1733549"/>
                <a:gd name="connsiteX31" fmla="*/ 0 w 2343150"/>
                <a:gd name="connsiteY31" fmla="*/ 88914 h 1733549"/>
                <a:gd name="connsiteX32" fmla="*/ 88914 w 2343150"/>
                <a:gd name="connsiteY32" fmla="*/ 0 h 1733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343150" h="1733549">
                  <a:moveTo>
                    <a:pt x="553509" y="1326696"/>
                  </a:moveTo>
                  <a:cubicBezTo>
                    <a:pt x="535389" y="1326696"/>
                    <a:pt x="520700" y="1341385"/>
                    <a:pt x="520700" y="1359505"/>
                  </a:cubicBezTo>
                  <a:lnTo>
                    <a:pt x="520700" y="1490736"/>
                  </a:lnTo>
                  <a:cubicBezTo>
                    <a:pt x="520700" y="1508856"/>
                    <a:pt x="535389" y="1523545"/>
                    <a:pt x="553509" y="1523545"/>
                  </a:cubicBezTo>
                  <a:lnTo>
                    <a:pt x="1370541" y="1523545"/>
                  </a:lnTo>
                  <a:cubicBezTo>
                    <a:pt x="1388661" y="1523545"/>
                    <a:pt x="1403350" y="1508856"/>
                    <a:pt x="1403350" y="1490736"/>
                  </a:cubicBezTo>
                  <a:lnTo>
                    <a:pt x="1403350" y="1359505"/>
                  </a:lnTo>
                  <a:cubicBezTo>
                    <a:pt x="1403350" y="1341385"/>
                    <a:pt x="1388661" y="1326696"/>
                    <a:pt x="1370541" y="1326696"/>
                  </a:cubicBezTo>
                  <a:close/>
                  <a:moveTo>
                    <a:pt x="91547" y="469446"/>
                  </a:moveTo>
                  <a:cubicBezTo>
                    <a:pt x="73427" y="469446"/>
                    <a:pt x="58738" y="484135"/>
                    <a:pt x="58738" y="502255"/>
                  </a:cubicBezTo>
                  <a:lnTo>
                    <a:pt x="58738" y="633486"/>
                  </a:lnTo>
                  <a:cubicBezTo>
                    <a:pt x="58738" y="651606"/>
                    <a:pt x="73427" y="666295"/>
                    <a:pt x="91547" y="666295"/>
                  </a:cubicBezTo>
                  <a:lnTo>
                    <a:pt x="2251604" y="666295"/>
                  </a:lnTo>
                  <a:cubicBezTo>
                    <a:pt x="2269724" y="666295"/>
                    <a:pt x="2284413" y="651606"/>
                    <a:pt x="2284413" y="633486"/>
                  </a:cubicBezTo>
                  <a:lnTo>
                    <a:pt x="2284413" y="502255"/>
                  </a:lnTo>
                  <a:cubicBezTo>
                    <a:pt x="2284413" y="484135"/>
                    <a:pt x="2269724" y="469446"/>
                    <a:pt x="2251604" y="469446"/>
                  </a:cubicBezTo>
                  <a:close/>
                  <a:moveTo>
                    <a:pt x="98955" y="113846"/>
                  </a:moveTo>
                  <a:cubicBezTo>
                    <a:pt x="76744" y="113846"/>
                    <a:pt x="58738" y="131852"/>
                    <a:pt x="58738" y="154063"/>
                  </a:cubicBezTo>
                  <a:lnTo>
                    <a:pt x="58738" y="314929"/>
                  </a:lnTo>
                  <a:cubicBezTo>
                    <a:pt x="58738" y="337140"/>
                    <a:pt x="76744" y="355146"/>
                    <a:pt x="98955" y="355146"/>
                  </a:cubicBezTo>
                  <a:lnTo>
                    <a:pt x="2244196" y="355146"/>
                  </a:lnTo>
                  <a:cubicBezTo>
                    <a:pt x="2266407" y="355146"/>
                    <a:pt x="2284413" y="337140"/>
                    <a:pt x="2284413" y="314929"/>
                  </a:cubicBezTo>
                  <a:lnTo>
                    <a:pt x="2284413" y="154063"/>
                  </a:lnTo>
                  <a:cubicBezTo>
                    <a:pt x="2284413" y="131852"/>
                    <a:pt x="2266407" y="113846"/>
                    <a:pt x="2244196" y="113846"/>
                  </a:cubicBezTo>
                  <a:close/>
                  <a:moveTo>
                    <a:pt x="88914" y="0"/>
                  </a:moveTo>
                  <a:lnTo>
                    <a:pt x="2254236" y="0"/>
                  </a:lnTo>
                  <a:cubicBezTo>
                    <a:pt x="2303342" y="0"/>
                    <a:pt x="2343150" y="39808"/>
                    <a:pt x="2343150" y="88914"/>
                  </a:cubicBezTo>
                  <a:lnTo>
                    <a:pt x="2343150" y="1644635"/>
                  </a:lnTo>
                  <a:cubicBezTo>
                    <a:pt x="2343150" y="1693741"/>
                    <a:pt x="2303342" y="1733549"/>
                    <a:pt x="2254236" y="1733549"/>
                  </a:cubicBezTo>
                  <a:lnTo>
                    <a:pt x="88914" y="1733549"/>
                  </a:lnTo>
                  <a:cubicBezTo>
                    <a:pt x="39808" y="1733549"/>
                    <a:pt x="0" y="1693741"/>
                    <a:pt x="0" y="1644635"/>
                  </a:cubicBezTo>
                  <a:lnTo>
                    <a:pt x="0" y="88914"/>
                  </a:lnTo>
                  <a:cubicBezTo>
                    <a:pt x="0" y="39808"/>
                    <a:pt x="39808" y="0"/>
                    <a:pt x="88914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101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</TotalTime>
  <Words>75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bb</dc:creator>
  <cp:lastModifiedBy>Carlee Hudachko</cp:lastModifiedBy>
  <cp:revision>110</cp:revision>
  <dcterms:created xsi:type="dcterms:W3CDTF">2017-09-22T05:21:29Z</dcterms:created>
  <dcterms:modified xsi:type="dcterms:W3CDTF">2018-08-10T21:04:11Z</dcterms:modified>
</cp:coreProperties>
</file>